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6.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8.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9.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0.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1.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2.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3.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3.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5.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notesSlides/notesSlide6.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7.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8.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9.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10.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11.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12.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13.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14.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notesSlides/notesSlide15.xml" ContentType="application/vnd.openxmlformats-officedocument.presentationml.notesSlide+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16.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17.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18.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notesSlides/notesSlide19.xml" ContentType="application/vnd.openxmlformats-officedocument.presentationml.notesSlide+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notesSlides/notesSlide20.xml" ContentType="application/vnd.openxmlformats-officedocument.presentationml.notesSlide+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21.xml" ContentType="application/vnd.openxmlformats-officedocument.presentationml.notesSlide+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22.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notesSlides/notesSlide23.xml" ContentType="application/vnd.openxmlformats-officedocument.presentationml.notesSl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24.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notesSlides/notesSlide25.xml" ContentType="application/vnd.openxmlformats-officedocument.presentationml.notesSlide+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notesSlides/notesSlide26.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notesSlides/notesSlide27.xml" ContentType="application/vnd.openxmlformats-officedocument.presentationml.notesSlide+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notesSlides/notesSlide28.xml" ContentType="application/vnd.openxmlformats-officedocument.presentationml.notesSlide+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notesSlides/notesSlide30.xml" ContentType="application/vnd.openxmlformats-officedocument.presentationml.notesSlide+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notesSlides/notesSlide31.xml" ContentType="application/vnd.openxmlformats-officedocument.presentationml.notesSlide+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36" r:id="rId2"/>
    <p:sldMasterId id="2147483751" r:id="rId3"/>
    <p:sldMasterId id="2147483795" r:id="rId4"/>
    <p:sldMasterId id="2147483807" r:id="rId5"/>
    <p:sldMasterId id="2147483820" r:id="rId6"/>
    <p:sldMasterId id="2147483835" r:id="rId7"/>
    <p:sldMasterId id="2147483850" r:id="rId8"/>
    <p:sldMasterId id="2147483865" r:id="rId9"/>
    <p:sldMasterId id="2147483880" r:id="rId10"/>
    <p:sldMasterId id="2147483895" r:id="rId11"/>
    <p:sldMasterId id="2147483910" r:id="rId12"/>
    <p:sldMasterId id="2147483928" r:id="rId13"/>
    <p:sldMasterId id="2147483943" r:id="rId14"/>
  </p:sldMasterIdLst>
  <p:notesMasterIdLst>
    <p:notesMasterId r:id="rId95"/>
  </p:notesMasterIdLst>
  <p:sldIdLst>
    <p:sldId id="417" r:id="rId15"/>
    <p:sldId id="361" r:id="rId16"/>
    <p:sldId id="362" r:id="rId17"/>
    <p:sldId id="363" r:id="rId18"/>
    <p:sldId id="364" r:id="rId19"/>
    <p:sldId id="365" r:id="rId20"/>
    <p:sldId id="366" r:id="rId21"/>
    <p:sldId id="367" r:id="rId22"/>
    <p:sldId id="3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1" r:id="rId36"/>
    <p:sldId id="382" r:id="rId37"/>
    <p:sldId id="416" r:id="rId38"/>
    <p:sldId id="383" r:id="rId39"/>
    <p:sldId id="384" r:id="rId40"/>
    <p:sldId id="385" r:id="rId41"/>
    <p:sldId id="386" r:id="rId42"/>
    <p:sldId id="387" r:id="rId43"/>
    <p:sldId id="418" r:id="rId44"/>
    <p:sldId id="388" r:id="rId45"/>
    <p:sldId id="345" r:id="rId46"/>
    <p:sldId id="346" r:id="rId47"/>
    <p:sldId id="344" r:id="rId48"/>
    <p:sldId id="419" r:id="rId49"/>
    <p:sldId id="389" r:id="rId50"/>
    <p:sldId id="296" r:id="rId51"/>
    <p:sldId id="390" r:id="rId52"/>
    <p:sldId id="391" r:id="rId53"/>
    <p:sldId id="392" r:id="rId54"/>
    <p:sldId id="393" r:id="rId55"/>
    <p:sldId id="394" r:id="rId56"/>
    <p:sldId id="395" r:id="rId57"/>
    <p:sldId id="396" r:id="rId58"/>
    <p:sldId id="307" r:id="rId59"/>
    <p:sldId id="397" r:id="rId60"/>
    <p:sldId id="398" r:id="rId61"/>
    <p:sldId id="399" r:id="rId62"/>
    <p:sldId id="400" r:id="rId63"/>
    <p:sldId id="401" r:id="rId64"/>
    <p:sldId id="402" r:id="rId65"/>
    <p:sldId id="403" r:id="rId66"/>
    <p:sldId id="404" r:id="rId67"/>
    <p:sldId id="405" r:id="rId68"/>
    <p:sldId id="406" r:id="rId69"/>
    <p:sldId id="407" r:id="rId70"/>
    <p:sldId id="408" r:id="rId71"/>
    <p:sldId id="409" r:id="rId72"/>
    <p:sldId id="410" r:id="rId73"/>
    <p:sldId id="411" r:id="rId74"/>
    <p:sldId id="412" r:id="rId75"/>
    <p:sldId id="420" r:id="rId76"/>
    <p:sldId id="421" r:id="rId77"/>
    <p:sldId id="422" r:id="rId78"/>
    <p:sldId id="423" r:id="rId79"/>
    <p:sldId id="354" r:id="rId80"/>
    <p:sldId id="355" r:id="rId81"/>
    <p:sldId id="424" r:id="rId82"/>
    <p:sldId id="349" r:id="rId83"/>
    <p:sldId id="425" r:id="rId84"/>
    <p:sldId id="413" r:id="rId85"/>
    <p:sldId id="414" r:id="rId86"/>
    <p:sldId id="353" r:id="rId87"/>
    <p:sldId id="427" r:id="rId88"/>
    <p:sldId id="331" r:id="rId89"/>
    <p:sldId id="356" r:id="rId90"/>
    <p:sldId id="428" r:id="rId91"/>
    <p:sldId id="429" r:id="rId92"/>
    <p:sldId id="430" r:id="rId93"/>
    <p:sldId id="360" r:id="rId9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S PGothic" pitchFamily="34" charset="-128"/>
        <a:cs typeface="Arial" pitchFamily="34" charset="0"/>
      </a:defRPr>
    </a:lvl1pPr>
    <a:lvl2pPr marL="457200" algn="l" rtl="0" fontAlgn="base">
      <a:spcBef>
        <a:spcPct val="0"/>
      </a:spcBef>
      <a:spcAft>
        <a:spcPct val="0"/>
      </a:spcAft>
      <a:defRPr kern="1200">
        <a:solidFill>
          <a:schemeClr val="tx1"/>
        </a:solidFill>
        <a:latin typeface="Arial" pitchFamily="34" charset="0"/>
        <a:ea typeface="MS PGothic" pitchFamily="34" charset="-128"/>
        <a:cs typeface="Arial" pitchFamily="34" charset="0"/>
      </a:defRPr>
    </a:lvl2pPr>
    <a:lvl3pPr marL="914400" algn="l" rtl="0" fontAlgn="base">
      <a:spcBef>
        <a:spcPct val="0"/>
      </a:spcBef>
      <a:spcAft>
        <a:spcPct val="0"/>
      </a:spcAft>
      <a:defRPr kern="1200">
        <a:solidFill>
          <a:schemeClr val="tx1"/>
        </a:solidFill>
        <a:latin typeface="Arial" pitchFamily="34" charset="0"/>
        <a:ea typeface="MS PGothic" pitchFamily="34" charset="-128"/>
        <a:cs typeface="Arial" pitchFamily="34" charset="0"/>
      </a:defRPr>
    </a:lvl3pPr>
    <a:lvl4pPr marL="1371600" algn="l" rtl="0" fontAlgn="base">
      <a:spcBef>
        <a:spcPct val="0"/>
      </a:spcBef>
      <a:spcAft>
        <a:spcPct val="0"/>
      </a:spcAft>
      <a:defRPr kern="1200">
        <a:solidFill>
          <a:schemeClr val="tx1"/>
        </a:solidFill>
        <a:latin typeface="Arial" pitchFamily="34" charset="0"/>
        <a:ea typeface="MS PGothic" pitchFamily="34" charset="-128"/>
        <a:cs typeface="Arial" pitchFamily="34" charset="0"/>
      </a:defRPr>
    </a:lvl4pPr>
    <a:lvl5pPr marL="1828800" algn="l" rtl="0" fontAlgn="base">
      <a:spcBef>
        <a:spcPct val="0"/>
      </a:spcBef>
      <a:spcAft>
        <a:spcPct val="0"/>
      </a:spcAft>
      <a:defRPr kern="1200">
        <a:solidFill>
          <a:schemeClr val="tx1"/>
        </a:solidFill>
        <a:latin typeface="Arial" pitchFamily="34" charset="0"/>
        <a:ea typeface="MS PGothic" pitchFamily="34" charset="-128"/>
        <a:cs typeface="Arial" pitchFamily="34" charset="0"/>
      </a:defRPr>
    </a:lvl5pPr>
    <a:lvl6pPr marL="2286000" algn="l" defTabSz="914400" rtl="0" eaLnBrk="1" latinLnBrk="0" hangingPunct="1">
      <a:defRPr kern="1200">
        <a:solidFill>
          <a:schemeClr val="tx1"/>
        </a:solidFill>
        <a:latin typeface="Arial" pitchFamily="34" charset="0"/>
        <a:ea typeface="MS PGothic" pitchFamily="34" charset="-128"/>
        <a:cs typeface="Arial" pitchFamily="34" charset="0"/>
      </a:defRPr>
    </a:lvl6pPr>
    <a:lvl7pPr marL="2743200" algn="l" defTabSz="914400" rtl="0" eaLnBrk="1" latinLnBrk="0" hangingPunct="1">
      <a:defRPr kern="1200">
        <a:solidFill>
          <a:schemeClr val="tx1"/>
        </a:solidFill>
        <a:latin typeface="Arial" pitchFamily="34" charset="0"/>
        <a:ea typeface="MS PGothic" pitchFamily="34" charset="-128"/>
        <a:cs typeface="Arial" pitchFamily="34" charset="0"/>
      </a:defRPr>
    </a:lvl7pPr>
    <a:lvl8pPr marL="3200400" algn="l" defTabSz="914400" rtl="0" eaLnBrk="1" latinLnBrk="0" hangingPunct="1">
      <a:defRPr kern="1200">
        <a:solidFill>
          <a:schemeClr val="tx1"/>
        </a:solidFill>
        <a:latin typeface="Arial" pitchFamily="34" charset="0"/>
        <a:ea typeface="MS PGothic" pitchFamily="34" charset="-128"/>
        <a:cs typeface="Arial" pitchFamily="34" charset="0"/>
      </a:defRPr>
    </a:lvl8pPr>
    <a:lvl9pPr marL="3657600" algn="l" defTabSz="914400" rtl="0" eaLnBrk="1" latinLnBrk="0" hangingPunct="1">
      <a:defRPr kern="1200">
        <a:solidFill>
          <a:schemeClr val="tx1"/>
        </a:solidFill>
        <a:latin typeface="Arial" pitchFamily="34" charset="0"/>
        <a:ea typeface="MS PGothic" pitchFamily="34" charset="-128"/>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0446" autoAdjust="0"/>
  </p:normalViewPr>
  <p:slideViewPr>
    <p:cSldViewPr>
      <p:cViewPr>
        <p:scale>
          <a:sx n="60" d="100"/>
          <a:sy n="60" d="100"/>
        </p:scale>
        <p:origin x="-1504" y="-8"/>
      </p:cViewPr>
      <p:guideLst>
        <p:guide orient="horz" pos="2160"/>
        <p:guide pos="2880"/>
      </p:guideLst>
    </p:cSldViewPr>
  </p:slideViewPr>
  <p:notesTextViewPr>
    <p:cViewPr>
      <p:scale>
        <a:sx n="1" d="1"/>
        <a:sy n="1" d="1"/>
      </p:scale>
      <p:origin x="0" y="0"/>
    </p:cViewPr>
  </p:notesTextViewPr>
  <p:sorterViewPr>
    <p:cViewPr>
      <p:scale>
        <a:sx n="90" d="100"/>
        <a:sy n="90" d="100"/>
      </p:scale>
      <p:origin x="0" y="0"/>
    </p:cViewPr>
  </p:sorterViewPr>
  <p:notesViewPr>
    <p:cSldViewPr>
      <p:cViewPr varScale="1">
        <p:scale>
          <a:sx n="50" d="100"/>
          <a:sy n="50" d="100"/>
        </p:scale>
        <p:origin x="-26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slide" Target="slides/slide41.xml"/><Relationship Id="rId63" Type="http://schemas.openxmlformats.org/officeDocument/2006/relationships/slide" Target="slides/slide49.xml"/><Relationship Id="rId68" Type="http://schemas.openxmlformats.org/officeDocument/2006/relationships/slide" Target="slides/slide54.xml"/><Relationship Id="rId76" Type="http://schemas.openxmlformats.org/officeDocument/2006/relationships/slide" Target="slides/slide62.xml"/><Relationship Id="rId84" Type="http://schemas.openxmlformats.org/officeDocument/2006/relationships/slide" Target="slides/slide70.xml"/><Relationship Id="rId89"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57.xml"/><Relationship Id="rId92" Type="http://schemas.openxmlformats.org/officeDocument/2006/relationships/slide" Target="slides/slide78.xml"/><Relationship Id="rId2" Type="http://schemas.openxmlformats.org/officeDocument/2006/relationships/slideMaster" Target="slideMasters/slideMaster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66" Type="http://schemas.openxmlformats.org/officeDocument/2006/relationships/slide" Target="slides/slide52.xml"/><Relationship Id="rId74" Type="http://schemas.openxmlformats.org/officeDocument/2006/relationships/slide" Target="slides/slide60.xml"/><Relationship Id="rId79" Type="http://schemas.openxmlformats.org/officeDocument/2006/relationships/slide" Target="slides/slide65.xml"/><Relationship Id="rId87" Type="http://schemas.openxmlformats.org/officeDocument/2006/relationships/slide" Target="slides/slide73.xml"/><Relationship Id="rId5" Type="http://schemas.openxmlformats.org/officeDocument/2006/relationships/slideMaster" Target="slideMasters/slideMaster5.xml"/><Relationship Id="rId61" Type="http://schemas.openxmlformats.org/officeDocument/2006/relationships/slide" Target="slides/slide47.xml"/><Relationship Id="rId82" Type="http://schemas.openxmlformats.org/officeDocument/2006/relationships/slide" Target="slides/slide68.xml"/><Relationship Id="rId90" Type="http://schemas.openxmlformats.org/officeDocument/2006/relationships/slide" Target="slides/slide76.xml"/><Relationship Id="rId95" Type="http://schemas.openxmlformats.org/officeDocument/2006/relationships/notesMaster" Target="notesMasters/notesMaster1.xml"/><Relationship Id="rId19" Type="http://schemas.openxmlformats.org/officeDocument/2006/relationships/slide" Target="slides/slide5.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slide" Target="slides/slide50.xml"/><Relationship Id="rId69" Type="http://schemas.openxmlformats.org/officeDocument/2006/relationships/slide" Target="slides/slide55.xml"/><Relationship Id="rId77" Type="http://schemas.openxmlformats.org/officeDocument/2006/relationships/slide" Target="slides/slide63.xml"/><Relationship Id="rId8" Type="http://schemas.openxmlformats.org/officeDocument/2006/relationships/slideMaster" Target="slideMasters/slideMaster8.xml"/><Relationship Id="rId51" Type="http://schemas.openxmlformats.org/officeDocument/2006/relationships/slide" Target="slides/slide37.xml"/><Relationship Id="rId72" Type="http://schemas.openxmlformats.org/officeDocument/2006/relationships/slide" Target="slides/slide58.xml"/><Relationship Id="rId80" Type="http://schemas.openxmlformats.org/officeDocument/2006/relationships/slide" Target="slides/slide66.xml"/><Relationship Id="rId85" Type="http://schemas.openxmlformats.org/officeDocument/2006/relationships/slide" Target="slides/slide71.xml"/><Relationship Id="rId93" Type="http://schemas.openxmlformats.org/officeDocument/2006/relationships/slide" Target="slides/slide79.xml"/><Relationship Id="rId98"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slide" Target="slides/slide53.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slide" Target="slides/slide48.xml"/><Relationship Id="rId70" Type="http://schemas.openxmlformats.org/officeDocument/2006/relationships/slide" Target="slides/slide56.xml"/><Relationship Id="rId75" Type="http://schemas.openxmlformats.org/officeDocument/2006/relationships/slide" Target="slides/slide61.xml"/><Relationship Id="rId83" Type="http://schemas.openxmlformats.org/officeDocument/2006/relationships/slide" Target="slides/slide69.xml"/><Relationship Id="rId88" Type="http://schemas.openxmlformats.org/officeDocument/2006/relationships/slide" Target="slides/slide74.xml"/><Relationship Id="rId91" Type="http://schemas.openxmlformats.org/officeDocument/2006/relationships/slide" Target="slides/slide77.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slideMaster" Target="slideMasters/slideMaster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slide" Target="slides/slide51.xml"/><Relationship Id="rId73" Type="http://schemas.openxmlformats.org/officeDocument/2006/relationships/slide" Target="slides/slide59.xml"/><Relationship Id="rId78" Type="http://schemas.openxmlformats.org/officeDocument/2006/relationships/slide" Target="slides/slide64.xml"/><Relationship Id="rId81" Type="http://schemas.openxmlformats.org/officeDocument/2006/relationships/slide" Target="slides/slide67.xml"/><Relationship Id="rId86" Type="http://schemas.openxmlformats.org/officeDocument/2006/relationships/slide" Target="slides/slide72.xml"/><Relationship Id="rId94" Type="http://schemas.openxmlformats.org/officeDocument/2006/relationships/slide" Target="slides/slide80.xml"/><Relationship Id="rId9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4.xml"/><Relationship Id="rId39"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barChart>
        <c:barDir val="col"/>
        <c:grouping val="clustered"/>
        <c:varyColors val="0"/>
        <c:ser>
          <c:idx val="0"/>
          <c:order val="0"/>
          <c:tx>
            <c:strRef>
              <c:f>Sheet1!$B$1</c:f>
              <c:strCache>
                <c:ptCount val="1"/>
                <c:pt idx="0">
                  <c:v>Appeals Received by Division "B"</c:v>
                </c:pt>
              </c:strCache>
            </c:strRef>
          </c:tx>
          <c:spPr>
            <a:solidFill>
              <a:srgbClr val="00B0F0"/>
            </a:solidFill>
          </c:spPr>
          <c:invertIfNegative val="0"/>
          <c:cat>
            <c:strRef>
              <c:f>Sheet1!$A$2:$A$7</c:f>
              <c:strCache>
                <c:ptCount val="6"/>
                <c:pt idx="0">
                  <c:v>July</c:v>
                </c:pt>
                <c:pt idx="1">
                  <c:v>August</c:v>
                </c:pt>
                <c:pt idx="2">
                  <c:v>September</c:v>
                </c:pt>
                <c:pt idx="3">
                  <c:v>October</c:v>
                </c:pt>
                <c:pt idx="4">
                  <c:v>November</c:v>
                </c:pt>
                <c:pt idx="5">
                  <c:v>December</c:v>
                </c:pt>
              </c:strCache>
            </c:strRef>
          </c:cat>
          <c:val>
            <c:numRef>
              <c:f>Sheet1!$B$3:$B$9</c:f>
              <c:numCache>
                <c:formatCode>General</c:formatCode>
                <c:ptCount val="7"/>
                <c:pt idx="0">
                  <c:v>120</c:v>
                </c:pt>
                <c:pt idx="1">
                  <c:v>110</c:v>
                </c:pt>
                <c:pt idx="2">
                  <c:v>70</c:v>
                </c:pt>
                <c:pt idx="3">
                  <c:v>40</c:v>
                </c:pt>
                <c:pt idx="4">
                  <c:v>30</c:v>
                </c:pt>
              </c:numCache>
            </c:numRef>
          </c:val>
        </c:ser>
        <c:dLbls>
          <c:showLegendKey val="0"/>
          <c:showVal val="0"/>
          <c:showCatName val="0"/>
          <c:showSerName val="0"/>
          <c:showPercent val="0"/>
          <c:showBubbleSize val="0"/>
        </c:dLbls>
        <c:gapWidth val="150"/>
        <c:axId val="228985088"/>
        <c:axId val="229007360"/>
      </c:barChart>
      <c:catAx>
        <c:axId val="228985088"/>
        <c:scaling>
          <c:orientation val="minMax"/>
        </c:scaling>
        <c:delete val="0"/>
        <c:axPos val="b"/>
        <c:numFmt formatCode="General" sourceLinked="1"/>
        <c:majorTickMark val="out"/>
        <c:minorTickMark val="none"/>
        <c:tickLblPos val="nextTo"/>
        <c:crossAx val="229007360"/>
        <c:crosses val="autoZero"/>
        <c:auto val="1"/>
        <c:lblAlgn val="ctr"/>
        <c:lblOffset val="100"/>
        <c:noMultiLvlLbl val="0"/>
      </c:catAx>
      <c:valAx>
        <c:axId val="229007360"/>
        <c:scaling>
          <c:orientation val="minMax"/>
        </c:scaling>
        <c:delete val="0"/>
        <c:axPos val="l"/>
        <c:majorGridlines/>
        <c:numFmt formatCode="General" sourceLinked="1"/>
        <c:majorTickMark val="out"/>
        <c:minorTickMark val="none"/>
        <c:tickLblPos val="nextTo"/>
        <c:crossAx val="228985088"/>
        <c:crosses val="autoZero"/>
        <c:crossBetween val="between"/>
      </c:valAx>
      <c:spPr>
        <a:noFill/>
        <a:ln w="25399">
          <a:noFill/>
        </a:ln>
      </c:spPr>
    </c:plotArea>
    <c:legend>
      <c:legendPos val="r"/>
      <c:overlay val="0"/>
    </c:legend>
    <c:plotVisOnly val="1"/>
    <c:dispBlanksAs val="gap"/>
    <c:showDLblsOverMax val="0"/>
  </c:chart>
  <c:spPr>
    <a:solidFill>
      <a:schemeClr val="bg1">
        <a:lumMod val="85000"/>
      </a:schemeClr>
    </a:solidFill>
  </c:spPr>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4EF994-7801-4EC9-9338-B7294D34A3F2}" type="doc">
      <dgm:prSet loTypeId="urn:microsoft.com/office/officeart/2011/layout/InterconnectedBlockProcess#1" loCatId="process" qsTypeId="urn:microsoft.com/office/officeart/2005/8/quickstyle/simple1#2" qsCatId="simple" csTypeId="urn:microsoft.com/office/officeart/2005/8/colors/accent2_2" csCatId="accent2" phldr="1"/>
      <dgm:spPr/>
      <dgm:t>
        <a:bodyPr/>
        <a:lstStyle/>
        <a:p>
          <a:endParaRPr lang="en-CA"/>
        </a:p>
      </dgm:t>
    </dgm:pt>
    <dgm:pt modelId="{ADD90B1E-428F-4602-9F8A-D41EC57E4260}">
      <dgm:prSet phldrT="[Text]"/>
      <dgm:spPr>
        <a:solidFill>
          <a:schemeClr val="accent6">
            <a:lumMod val="75000"/>
          </a:schemeClr>
        </a:solidFill>
      </dgm:spPr>
      <dgm:t>
        <a:bodyPr/>
        <a:lstStyle/>
        <a:p>
          <a:r>
            <a:rPr lang="en-CA" b="1" dirty="0" smtClean="0"/>
            <a:t>DÉFINIR</a:t>
          </a:r>
        </a:p>
      </dgm:t>
    </dgm:pt>
    <dgm:pt modelId="{AD01A769-93FD-491B-A2AA-4FE3CC73ECAA}" type="parTrans" cxnId="{86C085BC-5A74-49E7-A6B3-E41C68664DB5}">
      <dgm:prSet/>
      <dgm:spPr/>
      <dgm:t>
        <a:bodyPr/>
        <a:lstStyle/>
        <a:p>
          <a:endParaRPr lang="en-CA"/>
        </a:p>
      </dgm:t>
    </dgm:pt>
    <dgm:pt modelId="{2B74E953-BFC2-43E3-B900-8C5E581A8D1A}" type="sibTrans" cxnId="{86C085BC-5A74-49E7-A6B3-E41C68664DB5}">
      <dgm:prSet/>
      <dgm:spPr/>
      <dgm:t>
        <a:bodyPr/>
        <a:lstStyle/>
        <a:p>
          <a:endParaRPr lang="en-CA"/>
        </a:p>
      </dgm:t>
    </dgm:pt>
    <dgm:pt modelId="{1AD0D7BD-3035-4035-A958-E55E0FFB6683}">
      <dgm:prSet phldrT="[Text]"/>
      <dgm:spPr>
        <a:solidFill>
          <a:schemeClr val="accent2">
            <a:lumMod val="20000"/>
            <a:lumOff val="80000"/>
          </a:schemeClr>
        </a:solidFill>
      </dgm:spPr>
      <dgm:t>
        <a:bodyPr/>
        <a:lstStyle/>
        <a:p>
          <a:r>
            <a:rPr lang="fr-FR" b="1" noProof="0" smtClean="0"/>
            <a:t>Situation actuelle</a:t>
          </a:r>
          <a:endParaRPr lang="fr-FR" b="1" noProof="0"/>
        </a:p>
      </dgm:t>
    </dgm:pt>
    <dgm:pt modelId="{3169DD93-28EA-4977-B21A-344099E93828}" type="parTrans" cxnId="{A4619EAB-4DAC-4980-B6BA-296644B340FA}">
      <dgm:prSet/>
      <dgm:spPr/>
      <dgm:t>
        <a:bodyPr/>
        <a:lstStyle/>
        <a:p>
          <a:endParaRPr lang="en-CA"/>
        </a:p>
      </dgm:t>
    </dgm:pt>
    <dgm:pt modelId="{E24D943E-5286-4E6B-925C-B7DF70FDBD16}" type="sibTrans" cxnId="{A4619EAB-4DAC-4980-B6BA-296644B340FA}">
      <dgm:prSet/>
      <dgm:spPr/>
      <dgm:t>
        <a:bodyPr/>
        <a:lstStyle/>
        <a:p>
          <a:endParaRPr lang="en-CA"/>
        </a:p>
      </dgm:t>
    </dgm:pt>
    <dgm:pt modelId="{CC15E35B-DAD8-440D-81C0-5FC575E98760}">
      <dgm:prSet phldrT="[Text]"/>
      <dgm:spPr>
        <a:solidFill>
          <a:schemeClr val="accent6">
            <a:lumMod val="75000"/>
          </a:schemeClr>
        </a:solidFill>
      </dgm:spPr>
      <dgm:t>
        <a:bodyPr/>
        <a:lstStyle/>
        <a:p>
          <a:r>
            <a:rPr lang="en-CA" b="1" dirty="0" smtClean="0"/>
            <a:t>MESURER</a:t>
          </a:r>
        </a:p>
      </dgm:t>
    </dgm:pt>
    <dgm:pt modelId="{B3683098-0AC9-4C71-A13D-73F3B0C3E69F}" type="parTrans" cxnId="{791E2D4B-DC9D-4A99-9A4E-60ED38EAF39C}">
      <dgm:prSet/>
      <dgm:spPr/>
      <dgm:t>
        <a:bodyPr/>
        <a:lstStyle/>
        <a:p>
          <a:endParaRPr lang="en-CA"/>
        </a:p>
      </dgm:t>
    </dgm:pt>
    <dgm:pt modelId="{E2363801-B1B2-4FBF-93B2-36CE8FDEDCF7}" type="sibTrans" cxnId="{791E2D4B-DC9D-4A99-9A4E-60ED38EAF39C}">
      <dgm:prSet/>
      <dgm:spPr/>
      <dgm:t>
        <a:bodyPr/>
        <a:lstStyle/>
        <a:p>
          <a:endParaRPr lang="en-CA"/>
        </a:p>
      </dgm:t>
    </dgm:pt>
    <dgm:pt modelId="{AE78751A-2EDD-4B70-B3A2-954F6706207F}">
      <dgm:prSet phldrT="[Text]"/>
      <dgm:spPr>
        <a:solidFill>
          <a:schemeClr val="accent2">
            <a:lumMod val="20000"/>
            <a:lumOff val="80000"/>
          </a:schemeClr>
        </a:solidFill>
      </dgm:spPr>
      <dgm:t>
        <a:bodyPr/>
        <a:lstStyle/>
        <a:p>
          <a:r>
            <a:rPr lang="fr-CA" b="1" noProof="0" smtClean="0"/>
            <a:t>Recueillir des  données</a:t>
          </a:r>
          <a:endParaRPr lang="fr-CA" b="1" noProof="0"/>
        </a:p>
      </dgm:t>
    </dgm:pt>
    <dgm:pt modelId="{5263953B-39DB-45D0-9163-7CC3F416FAAE}" type="parTrans" cxnId="{CDA3D1FD-267E-41DE-9DFE-CAC37E7305AA}">
      <dgm:prSet/>
      <dgm:spPr/>
      <dgm:t>
        <a:bodyPr/>
        <a:lstStyle/>
        <a:p>
          <a:endParaRPr lang="en-CA"/>
        </a:p>
      </dgm:t>
    </dgm:pt>
    <dgm:pt modelId="{33B92B21-8CBB-450A-A0FB-9AE6195EE7D7}" type="sibTrans" cxnId="{CDA3D1FD-267E-41DE-9DFE-CAC37E7305AA}">
      <dgm:prSet/>
      <dgm:spPr/>
      <dgm:t>
        <a:bodyPr/>
        <a:lstStyle/>
        <a:p>
          <a:endParaRPr lang="en-CA"/>
        </a:p>
      </dgm:t>
    </dgm:pt>
    <dgm:pt modelId="{BFADC3DF-4888-4104-81FA-116985CD3A37}">
      <dgm:prSet phldrT="[Text]"/>
      <dgm:spPr>
        <a:solidFill>
          <a:schemeClr val="accent6">
            <a:lumMod val="75000"/>
          </a:schemeClr>
        </a:solidFill>
      </dgm:spPr>
      <dgm:t>
        <a:bodyPr/>
        <a:lstStyle/>
        <a:p>
          <a:r>
            <a:rPr lang="en-CA" b="1" dirty="0" smtClean="0"/>
            <a:t>ANALYSER</a:t>
          </a:r>
        </a:p>
      </dgm:t>
    </dgm:pt>
    <dgm:pt modelId="{8C27D70A-C7E5-4995-9686-417204F6B570}" type="parTrans" cxnId="{85944AFE-FD27-4E99-80DD-56C1EECB8F65}">
      <dgm:prSet/>
      <dgm:spPr/>
      <dgm:t>
        <a:bodyPr/>
        <a:lstStyle/>
        <a:p>
          <a:endParaRPr lang="en-CA"/>
        </a:p>
      </dgm:t>
    </dgm:pt>
    <dgm:pt modelId="{15D979DD-4E0E-495B-B3BD-153E37D19507}" type="sibTrans" cxnId="{85944AFE-FD27-4E99-80DD-56C1EECB8F65}">
      <dgm:prSet/>
      <dgm:spPr/>
      <dgm:t>
        <a:bodyPr/>
        <a:lstStyle/>
        <a:p>
          <a:endParaRPr lang="en-CA"/>
        </a:p>
      </dgm:t>
    </dgm:pt>
    <dgm:pt modelId="{079B4C22-98FA-4C78-91D3-E05DC92DB4D9}">
      <dgm:prSet phldrT="[Text]"/>
      <dgm:spPr>
        <a:solidFill>
          <a:schemeClr val="accent2">
            <a:lumMod val="20000"/>
            <a:lumOff val="80000"/>
          </a:schemeClr>
        </a:solidFill>
      </dgm:spPr>
      <dgm:t>
        <a:bodyPr/>
        <a:lstStyle/>
        <a:p>
          <a:r>
            <a:rPr lang="fr-CA" b="1" noProof="0" smtClean="0"/>
            <a:t>Analyser les causes possibles</a:t>
          </a:r>
          <a:endParaRPr lang="fr-CA" b="1" noProof="0"/>
        </a:p>
      </dgm:t>
    </dgm:pt>
    <dgm:pt modelId="{69451133-FCB1-4EFA-A6AF-D9BB9B1EE826}" type="parTrans" cxnId="{2CE2D90F-45A9-4218-A8D2-D73B22F10E33}">
      <dgm:prSet/>
      <dgm:spPr/>
      <dgm:t>
        <a:bodyPr/>
        <a:lstStyle/>
        <a:p>
          <a:endParaRPr lang="en-CA"/>
        </a:p>
      </dgm:t>
    </dgm:pt>
    <dgm:pt modelId="{68622052-9BDC-45F4-BC8E-402F4A2D308C}" type="sibTrans" cxnId="{2CE2D90F-45A9-4218-A8D2-D73B22F10E33}">
      <dgm:prSet/>
      <dgm:spPr/>
      <dgm:t>
        <a:bodyPr/>
        <a:lstStyle/>
        <a:p>
          <a:endParaRPr lang="en-CA"/>
        </a:p>
      </dgm:t>
    </dgm:pt>
    <dgm:pt modelId="{2004331C-E158-4127-AB4F-3C99ED7E2C7E}">
      <dgm:prSet/>
      <dgm:spPr>
        <a:solidFill>
          <a:schemeClr val="accent6">
            <a:lumMod val="75000"/>
          </a:schemeClr>
        </a:solidFill>
      </dgm:spPr>
      <dgm:t>
        <a:bodyPr/>
        <a:lstStyle/>
        <a:p>
          <a:r>
            <a:rPr lang="en-CA" b="1" dirty="0" smtClean="0"/>
            <a:t>AMÉLIORER</a:t>
          </a:r>
        </a:p>
      </dgm:t>
    </dgm:pt>
    <dgm:pt modelId="{8047F0A4-B6B8-4B4A-8750-5CD509015330}" type="parTrans" cxnId="{F378BDE4-DC1C-4F83-96DA-15C309D21038}">
      <dgm:prSet/>
      <dgm:spPr/>
      <dgm:t>
        <a:bodyPr/>
        <a:lstStyle/>
        <a:p>
          <a:endParaRPr lang="en-CA"/>
        </a:p>
      </dgm:t>
    </dgm:pt>
    <dgm:pt modelId="{6F62544E-B4DB-40B2-AD82-EA0940105890}" type="sibTrans" cxnId="{F378BDE4-DC1C-4F83-96DA-15C309D21038}">
      <dgm:prSet/>
      <dgm:spPr/>
      <dgm:t>
        <a:bodyPr/>
        <a:lstStyle/>
        <a:p>
          <a:endParaRPr lang="en-CA"/>
        </a:p>
      </dgm:t>
    </dgm:pt>
    <dgm:pt modelId="{DB1984B8-DB7E-4CFA-8677-3039AE15F031}">
      <dgm:prSet/>
      <dgm:spPr>
        <a:solidFill>
          <a:srgbClr val="00B0F0"/>
        </a:solidFill>
      </dgm:spPr>
      <dgm:t>
        <a:bodyPr/>
        <a:lstStyle/>
        <a:p>
          <a:r>
            <a:rPr lang="en-CA" b="1" dirty="0" smtClean="0"/>
            <a:t>CONTRÔLER</a:t>
          </a:r>
        </a:p>
      </dgm:t>
    </dgm:pt>
    <dgm:pt modelId="{42C13D23-BACF-4792-924F-548BD0CB62F3}" type="parTrans" cxnId="{71B81689-1652-4A61-B846-BFF9723185BB}">
      <dgm:prSet/>
      <dgm:spPr/>
      <dgm:t>
        <a:bodyPr/>
        <a:lstStyle/>
        <a:p>
          <a:endParaRPr lang="en-CA"/>
        </a:p>
      </dgm:t>
    </dgm:pt>
    <dgm:pt modelId="{B7340A0F-9536-4286-9FD8-C27938F71BB6}" type="sibTrans" cxnId="{71B81689-1652-4A61-B846-BFF9723185BB}">
      <dgm:prSet/>
      <dgm:spPr/>
      <dgm:t>
        <a:bodyPr/>
        <a:lstStyle/>
        <a:p>
          <a:endParaRPr lang="en-CA"/>
        </a:p>
      </dgm:t>
    </dgm:pt>
    <dgm:pt modelId="{D061EBC8-5C42-4334-A38B-F253F511E1BB}">
      <dgm:prSet/>
      <dgm:spPr>
        <a:solidFill>
          <a:schemeClr val="accent2">
            <a:lumMod val="20000"/>
            <a:lumOff val="80000"/>
          </a:schemeClr>
        </a:solidFill>
      </dgm:spPr>
      <dgm:t>
        <a:bodyPr/>
        <a:lstStyle/>
        <a:p>
          <a:r>
            <a:rPr lang="fr-CA" b="1" noProof="0" smtClean="0"/>
            <a:t>Cerner les solutions possibles</a:t>
          </a:r>
          <a:endParaRPr lang="fr-CA" b="1" noProof="0"/>
        </a:p>
      </dgm:t>
    </dgm:pt>
    <dgm:pt modelId="{A6EEFE45-AED6-44F4-A5BB-41935CA0A6C8}" type="parTrans" cxnId="{C71EF7A1-9F65-40B8-97DE-DBB6B8C9E3E5}">
      <dgm:prSet/>
      <dgm:spPr/>
      <dgm:t>
        <a:bodyPr/>
        <a:lstStyle/>
        <a:p>
          <a:endParaRPr lang="en-CA"/>
        </a:p>
      </dgm:t>
    </dgm:pt>
    <dgm:pt modelId="{E9920A8C-0EE8-4775-BB87-A350FAE8BA50}" type="sibTrans" cxnId="{C71EF7A1-9F65-40B8-97DE-DBB6B8C9E3E5}">
      <dgm:prSet/>
      <dgm:spPr/>
      <dgm:t>
        <a:bodyPr/>
        <a:lstStyle/>
        <a:p>
          <a:endParaRPr lang="en-CA"/>
        </a:p>
      </dgm:t>
    </dgm:pt>
    <dgm:pt modelId="{64FB9824-1F5E-4E74-8E59-9DC5828EA3AE}">
      <dgm:prSet/>
      <dgm:spPr>
        <a:solidFill>
          <a:srgbClr val="92D050"/>
        </a:solidFill>
      </dgm:spPr>
      <dgm:t>
        <a:bodyPr/>
        <a:lstStyle/>
        <a:p>
          <a:r>
            <a:rPr lang="fr-CA" b="1" noProof="0" smtClean="0"/>
            <a:t>Instaurer des contrôles pour assurer la durabilité de la solution</a:t>
          </a:r>
          <a:endParaRPr lang="fr-CA" b="1" noProof="0"/>
        </a:p>
      </dgm:t>
    </dgm:pt>
    <dgm:pt modelId="{34B5C809-0A8D-4F0C-84E0-B23C72F5FC67}" type="parTrans" cxnId="{781D3563-8CEC-42BE-87ED-8E6CB88A5414}">
      <dgm:prSet/>
      <dgm:spPr/>
      <dgm:t>
        <a:bodyPr/>
        <a:lstStyle/>
        <a:p>
          <a:endParaRPr lang="en-CA"/>
        </a:p>
      </dgm:t>
    </dgm:pt>
    <dgm:pt modelId="{B66797F3-6C79-4C3A-8707-A52A79CA9F95}" type="sibTrans" cxnId="{781D3563-8CEC-42BE-87ED-8E6CB88A5414}">
      <dgm:prSet/>
      <dgm:spPr/>
      <dgm:t>
        <a:bodyPr/>
        <a:lstStyle/>
        <a:p>
          <a:endParaRPr lang="en-CA"/>
        </a:p>
      </dgm:t>
    </dgm:pt>
    <dgm:pt modelId="{BFC0D949-85D9-4D61-896F-CAB47408573B}">
      <dgm:prSet/>
      <dgm:spPr>
        <a:solidFill>
          <a:schemeClr val="accent2">
            <a:lumMod val="20000"/>
            <a:lumOff val="80000"/>
          </a:schemeClr>
        </a:solidFill>
      </dgm:spPr>
      <dgm:t>
        <a:bodyPr/>
        <a:lstStyle/>
        <a:p>
          <a:r>
            <a:rPr lang="fr-FR" b="1" noProof="0" smtClean="0"/>
            <a:t>Situation cible</a:t>
          </a:r>
        </a:p>
      </dgm:t>
    </dgm:pt>
    <dgm:pt modelId="{5F6F09B4-306D-45FA-87B9-40537A80A7CE}" type="parTrans" cxnId="{D45C888E-A599-4AAC-AFAB-9E0D03A8E8FB}">
      <dgm:prSet/>
      <dgm:spPr/>
      <dgm:t>
        <a:bodyPr/>
        <a:lstStyle/>
        <a:p>
          <a:endParaRPr lang="en-CA"/>
        </a:p>
      </dgm:t>
    </dgm:pt>
    <dgm:pt modelId="{EEC85AB7-5B90-4790-97FE-B321D4013938}" type="sibTrans" cxnId="{D45C888E-A599-4AAC-AFAB-9E0D03A8E8FB}">
      <dgm:prSet/>
      <dgm:spPr/>
      <dgm:t>
        <a:bodyPr/>
        <a:lstStyle/>
        <a:p>
          <a:endParaRPr lang="en-CA"/>
        </a:p>
      </dgm:t>
    </dgm:pt>
    <dgm:pt modelId="{6FBF5CFA-C238-4AF2-B5E7-654D2545B39E}">
      <dgm:prSet/>
      <dgm:spPr>
        <a:solidFill>
          <a:schemeClr val="accent2">
            <a:lumMod val="20000"/>
            <a:lumOff val="80000"/>
          </a:schemeClr>
        </a:solidFill>
      </dgm:spPr>
      <dgm:t>
        <a:bodyPr/>
        <a:lstStyle/>
        <a:p>
          <a:r>
            <a:rPr lang="fr-FR" b="1" noProof="0" smtClean="0"/>
            <a:t>Problème</a:t>
          </a:r>
        </a:p>
      </dgm:t>
    </dgm:pt>
    <dgm:pt modelId="{F07D10E5-9E99-4144-8001-07B4B513CF9D}" type="parTrans" cxnId="{21B57BBE-843A-4154-9EAE-9D66663F98D7}">
      <dgm:prSet/>
      <dgm:spPr/>
      <dgm:t>
        <a:bodyPr/>
        <a:lstStyle/>
        <a:p>
          <a:endParaRPr lang="en-CA"/>
        </a:p>
      </dgm:t>
    </dgm:pt>
    <dgm:pt modelId="{69DA9F90-A4FB-428A-B2D3-3BE4EA9051DA}" type="sibTrans" cxnId="{21B57BBE-843A-4154-9EAE-9D66663F98D7}">
      <dgm:prSet/>
      <dgm:spPr/>
      <dgm:t>
        <a:bodyPr/>
        <a:lstStyle/>
        <a:p>
          <a:endParaRPr lang="en-CA"/>
        </a:p>
      </dgm:t>
    </dgm:pt>
    <dgm:pt modelId="{060D07CF-950E-4A16-B7DF-5DA27022941E}">
      <dgm:prSet/>
      <dgm:spPr>
        <a:solidFill>
          <a:schemeClr val="accent2">
            <a:lumMod val="20000"/>
            <a:lumOff val="80000"/>
          </a:schemeClr>
        </a:solidFill>
      </dgm:spPr>
      <dgm:t>
        <a:bodyPr/>
        <a:lstStyle/>
        <a:p>
          <a:r>
            <a:rPr lang="fr-FR" b="1" noProof="0" smtClean="0"/>
            <a:t>Objectifs</a:t>
          </a:r>
        </a:p>
      </dgm:t>
    </dgm:pt>
    <dgm:pt modelId="{595E922D-42F0-4326-8ED1-156D13DF591F}" type="parTrans" cxnId="{463A177F-2EDA-4347-93EB-CB9DE05472F5}">
      <dgm:prSet/>
      <dgm:spPr/>
      <dgm:t>
        <a:bodyPr/>
        <a:lstStyle/>
        <a:p>
          <a:endParaRPr lang="en-CA"/>
        </a:p>
      </dgm:t>
    </dgm:pt>
    <dgm:pt modelId="{DD9F6A9B-59DD-41FC-AA50-A4138C8FB7CE}" type="sibTrans" cxnId="{463A177F-2EDA-4347-93EB-CB9DE05472F5}">
      <dgm:prSet/>
      <dgm:spPr/>
      <dgm:t>
        <a:bodyPr/>
        <a:lstStyle/>
        <a:p>
          <a:endParaRPr lang="en-CA"/>
        </a:p>
      </dgm:t>
    </dgm:pt>
    <dgm:pt modelId="{B36E15E3-593B-4DFE-A7E1-7D72A7F9F8F5}">
      <dgm:prSet/>
      <dgm:spPr>
        <a:solidFill>
          <a:schemeClr val="accent2">
            <a:lumMod val="20000"/>
            <a:lumOff val="80000"/>
          </a:schemeClr>
        </a:solidFill>
      </dgm:spPr>
      <dgm:t>
        <a:bodyPr/>
        <a:lstStyle/>
        <a:p>
          <a:endParaRPr lang="fr-FR" b="1" noProof="0" dirty="0" smtClean="0">
            <a:solidFill>
              <a:srgbClr val="0B0201"/>
            </a:solidFill>
          </a:endParaRPr>
        </a:p>
      </dgm:t>
    </dgm:pt>
    <dgm:pt modelId="{B62C0500-499E-4B6C-9077-363CBB3F57A6}" type="parTrans" cxnId="{F3D58FCF-788C-4D1C-A776-9B3D20BECBDE}">
      <dgm:prSet/>
      <dgm:spPr/>
      <dgm:t>
        <a:bodyPr/>
        <a:lstStyle/>
        <a:p>
          <a:endParaRPr lang="en-CA"/>
        </a:p>
      </dgm:t>
    </dgm:pt>
    <dgm:pt modelId="{8B71E653-5871-4783-B574-2DDE6025A187}" type="sibTrans" cxnId="{F3D58FCF-788C-4D1C-A776-9B3D20BECBDE}">
      <dgm:prSet/>
      <dgm:spPr/>
      <dgm:t>
        <a:bodyPr/>
        <a:lstStyle/>
        <a:p>
          <a:endParaRPr lang="en-CA"/>
        </a:p>
      </dgm:t>
    </dgm:pt>
    <dgm:pt modelId="{9C32300F-58AA-44B3-9789-7F423921E25A}">
      <dgm:prSet/>
      <dgm:spPr>
        <a:solidFill>
          <a:schemeClr val="accent2">
            <a:lumMod val="20000"/>
            <a:lumOff val="80000"/>
          </a:schemeClr>
        </a:solidFill>
      </dgm:spPr>
      <dgm:t>
        <a:bodyPr/>
        <a:lstStyle/>
        <a:p>
          <a:r>
            <a:rPr lang="fr-CA" b="1" noProof="0" smtClean="0"/>
            <a:t>Schématiser le processus</a:t>
          </a:r>
        </a:p>
      </dgm:t>
    </dgm:pt>
    <dgm:pt modelId="{0F366C80-F7B7-49D3-8375-835A60EFAD50}" type="parTrans" cxnId="{B3D040C0-637B-45A2-B2F9-B87D1F7D37E2}">
      <dgm:prSet/>
      <dgm:spPr/>
      <dgm:t>
        <a:bodyPr/>
        <a:lstStyle/>
        <a:p>
          <a:endParaRPr lang="en-CA"/>
        </a:p>
      </dgm:t>
    </dgm:pt>
    <dgm:pt modelId="{1476D9B1-78A8-413D-A57F-8D0447922C59}" type="sibTrans" cxnId="{B3D040C0-637B-45A2-B2F9-B87D1F7D37E2}">
      <dgm:prSet/>
      <dgm:spPr/>
      <dgm:t>
        <a:bodyPr/>
        <a:lstStyle/>
        <a:p>
          <a:endParaRPr lang="en-CA"/>
        </a:p>
      </dgm:t>
    </dgm:pt>
    <dgm:pt modelId="{6DD1497A-84B1-4FA7-8B9E-1890076B0C18}">
      <dgm:prSet/>
      <dgm:spPr>
        <a:solidFill>
          <a:schemeClr val="accent2">
            <a:lumMod val="20000"/>
            <a:lumOff val="80000"/>
          </a:schemeClr>
        </a:solidFill>
      </dgm:spPr>
      <dgm:t>
        <a:bodyPr/>
        <a:lstStyle/>
        <a:p>
          <a:r>
            <a:rPr lang="fr-CA" b="1" noProof="0" smtClean="0"/>
            <a:t>Cerner les causes possibles</a:t>
          </a:r>
        </a:p>
      </dgm:t>
    </dgm:pt>
    <dgm:pt modelId="{B9188C3E-868E-44AB-A913-82A54EE9BB26}" type="parTrans" cxnId="{63484338-2F5C-4FEC-806D-5C95BD5755EB}">
      <dgm:prSet/>
      <dgm:spPr/>
      <dgm:t>
        <a:bodyPr/>
        <a:lstStyle/>
        <a:p>
          <a:endParaRPr lang="en-CA"/>
        </a:p>
      </dgm:t>
    </dgm:pt>
    <dgm:pt modelId="{23E41436-4B71-4B2A-A5F3-0378D81D45EB}" type="sibTrans" cxnId="{63484338-2F5C-4FEC-806D-5C95BD5755EB}">
      <dgm:prSet/>
      <dgm:spPr/>
      <dgm:t>
        <a:bodyPr/>
        <a:lstStyle/>
        <a:p>
          <a:endParaRPr lang="en-CA"/>
        </a:p>
      </dgm:t>
    </dgm:pt>
    <dgm:pt modelId="{63637893-DB14-48FD-BB6E-F732D2E7B86F}">
      <dgm:prSet/>
      <dgm:spPr>
        <a:solidFill>
          <a:schemeClr val="accent2">
            <a:lumMod val="20000"/>
            <a:lumOff val="80000"/>
          </a:schemeClr>
        </a:solidFill>
      </dgm:spPr>
      <dgm:t>
        <a:bodyPr/>
        <a:lstStyle/>
        <a:p>
          <a:endParaRPr lang="en-CA" b="1" dirty="0" smtClean="0">
            <a:solidFill>
              <a:srgbClr val="0B0201"/>
            </a:solidFill>
          </a:endParaRPr>
        </a:p>
      </dgm:t>
    </dgm:pt>
    <dgm:pt modelId="{B3AED788-B404-4387-980C-9A5700FA3376}" type="parTrans" cxnId="{CADD0571-11C5-4EE8-B48F-82E525BAE92D}">
      <dgm:prSet/>
      <dgm:spPr/>
      <dgm:t>
        <a:bodyPr/>
        <a:lstStyle/>
        <a:p>
          <a:endParaRPr lang="en-CA"/>
        </a:p>
      </dgm:t>
    </dgm:pt>
    <dgm:pt modelId="{CE95C435-107A-4F30-9B53-99E515AF7113}" type="sibTrans" cxnId="{CADD0571-11C5-4EE8-B48F-82E525BAE92D}">
      <dgm:prSet/>
      <dgm:spPr/>
      <dgm:t>
        <a:bodyPr/>
        <a:lstStyle/>
        <a:p>
          <a:endParaRPr lang="en-CA"/>
        </a:p>
      </dgm:t>
    </dgm:pt>
    <dgm:pt modelId="{65F53132-8679-433B-8ABD-FCB45ACF8C0D}">
      <dgm:prSet/>
      <dgm:spPr>
        <a:solidFill>
          <a:schemeClr val="accent2">
            <a:lumMod val="20000"/>
            <a:lumOff val="80000"/>
          </a:schemeClr>
        </a:solidFill>
      </dgm:spPr>
      <dgm:t>
        <a:bodyPr/>
        <a:lstStyle/>
        <a:p>
          <a:r>
            <a:rPr lang="fr-CA" b="1" noProof="0" smtClean="0"/>
            <a:t>Cerner les causes profondes</a:t>
          </a:r>
        </a:p>
      </dgm:t>
    </dgm:pt>
    <dgm:pt modelId="{095E3AA6-2038-48DA-99E5-CD6C25F66B72}" type="parTrans" cxnId="{BF375BB5-8C16-4E66-ADB4-86A7F5971024}">
      <dgm:prSet/>
      <dgm:spPr/>
      <dgm:t>
        <a:bodyPr/>
        <a:lstStyle/>
        <a:p>
          <a:endParaRPr lang="en-CA"/>
        </a:p>
      </dgm:t>
    </dgm:pt>
    <dgm:pt modelId="{3F75E3CA-45BE-46A6-9B82-9BA7097B5051}" type="sibTrans" cxnId="{BF375BB5-8C16-4E66-ADB4-86A7F5971024}">
      <dgm:prSet/>
      <dgm:spPr/>
      <dgm:t>
        <a:bodyPr/>
        <a:lstStyle/>
        <a:p>
          <a:endParaRPr lang="en-CA"/>
        </a:p>
      </dgm:t>
    </dgm:pt>
    <dgm:pt modelId="{C57345F5-6206-4999-8EEE-B49D0257CC86}">
      <dgm:prSet/>
      <dgm:spPr>
        <a:solidFill>
          <a:schemeClr val="accent2">
            <a:lumMod val="20000"/>
            <a:lumOff val="80000"/>
          </a:schemeClr>
        </a:solidFill>
      </dgm:spPr>
      <dgm:t>
        <a:bodyPr/>
        <a:lstStyle/>
        <a:p>
          <a:r>
            <a:rPr lang="fr-CA" b="1" noProof="0" dirty="0" smtClean="0"/>
            <a:t>Déterminer les causes principales</a:t>
          </a:r>
        </a:p>
      </dgm:t>
    </dgm:pt>
    <dgm:pt modelId="{2C967451-6CD1-4A2D-A144-0E5DF753F8B6}" type="parTrans" cxnId="{C059C2D0-A221-4A76-8A92-BA7F2D7FBB33}">
      <dgm:prSet/>
      <dgm:spPr/>
      <dgm:t>
        <a:bodyPr/>
        <a:lstStyle/>
        <a:p>
          <a:endParaRPr lang="en-CA"/>
        </a:p>
      </dgm:t>
    </dgm:pt>
    <dgm:pt modelId="{AE9DBDFF-67EB-4FC4-8BB9-5CB228E406BA}" type="sibTrans" cxnId="{C059C2D0-A221-4A76-8A92-BA7F2D7FBB33}">
      <dgm:prSet/>
      <dgm:spPr/>
      <dgm:t>
        <a:bodyPr/>
        <a:lstStyle/>
        <a:p>
          <a:endParaRPr lang="en-CA"/>
        </a:p>
      </dgm:t>
    </dgm:pt>
    <dgm:pt modelId="{DB0CE76B-8656-496E-81B8-C268CF2EFDE3}">
      <dgm:prSet/>
      <dgm:spPr>
        <a:solidFill>
          <a:schemeClr val="accent2">
            <a:lumMod val="20000"/>
            <a:lumOff val="80000"/>
          </a:schemeClr>
        </a:solidFill>
      </dgm:spPr>
      <dgm:t>
        <a:bodyPr/>
        <a:lstStyle/>
        <a:p>
          <a:r>
            <a:rPr lang="fr-CA" b="1" noProof="0" smtClean="0"/>
            <a:t>Établir des priorités et planifier des solutions</a:t>
          </a:r>
        </a:p>
      </dgm:t>
    </dgm:pt>
    <dgm:pt modelId="{7F91FADB-CA96-416D-8584-FF16CA3D666F}" type="parTrans" cxnId="{42976865-3C90-4C50-85F9-5304B1D83BAC}">
      <dgm:prSet/>
      <dgm:spPr/>
      <dgm:t>
        <a:bodyPr/>
        <a:lstStyle/>
        <a:p>
          <a:endParaRPr lang="en-CA"/>
        </a:p>
      </dgm:t>
    </dgm:pt>
    <dgm:pt modelId="{72524B4E-F8DA-4FBC-87E5-A8C6513F9294}" type="sibTrans" cxnId="{42976865-3C90-4C50-85F9-5304B1D83BAC}">
      <dgm:prSet/>
      <dgm:spPr/>
      <dgm:t>
        <a:bodyPr/>
        <a:lstStyle/>
        <a:p>
          <a:endParaRPr lang="en-CA"/>
        </a:p>
      </dgm:t>
    </dgm:pt>
    <dgm:pt modelId="{27F00FD0-A250-4D9E-AB62-3D4971D2C6E7}">
      <dgm:prSet/>
      <dgm:spPr>
        <a:solidFill>
          <a:schemeClr val="accent2">
            <a:lumMod val="20000"/>
            <a:lumOff val="80000"/>
          </a:schemeClr>
        </a:solidFill>
      </dgm:spPr>
      <dgm:t>
        <a:bodyPr/>
        <a:lstStyle/>
        <a:p>
          <a:r>
            <a:rPr lang="fr-CA" b="1" noProof="0" smtClean="0"/>
            <a:t>Implanter des solutions et les tester</a:t>
          </a:r>
        </a:p>
      </dgm:t>
    </dgm:pt>
    <dgm:pt modelId="{AEB4B2EB-B16D-4889-A89A-CDC8862615B0}" type="parTrans" cxnId="{AA196653-C988-4542-8E01-341286AB6523}">
      <dgm:prSet/>
      <dgm:spPr/>
      <dgm:t>
        <a:bodyPr/>
        <a:lstStyle/>
        <a:p>
          <a:endParaRPr lang="en-CA"/>
        </a:p>
      </dgm:t>
    </dgm:pt>
    <dgm:pt modelId="{80FEEFFB-F390-4FCE-A0AB-921EE5B796A2}" type="sibTrans" cxnId="{AA196653-C988-4542-8E01-341286AB6523}">
      <dgm:prSet/>
      <dgm:spPr/>
      <dgm:t>
        <a:bodyPr/>
        <a:lstStyle/>
        <a:p>
          <a:endParaRPr lang="en-CA"/>
        </a:p>
      </dgm:t>
    </dgm:pt>
    <dgm:pt modelId="{1B250718-22CF-4BC9-AAA9-037D3D80AB1B}">
      <dgm:prSet/>
      <dgm:spPr>
        <a:solidFill>
          <a:schemeClr val="accent2">
            <a:lumMod val="20000"/>
            <a:lumOff val="80000"/>
          </a:schemeClr>
        </a:solidFill>
      </dgm:spPr>
      <dgm:t>
        <a:bodyPr/>
        <a:lstStyle/>
        <a:p>
          <a:endParaRPr lang="en-CA" b="1" dirty="0" smtClean="0">
            <a:solidFill>
              <a:srgbClr val="0B0201"/>
            </a:solidFill>
          </a:endParaRPr>
        </a:p>
      </dgm:t>
    </dgm:pt>
    <dgm:pt modelId="{D446BFE0-EB64-4C71-820A-AE8D8B27AC34}" type="parTrans" cxnId="{202E39C5-5CEF-4A53-BF0D-FFDDD0AC8CEF}">
      <dgm:prSet/>
      <dgm:spPr/>
      <dgm:t>
        <a:bodyPr/>
        <a:lstStyle/>
        <a:p>
          <a:endParaRPr lang="en-CA"/>
        </a:p>
      </dgm:t>
    </dgm:pt>
    <dgm:pt modelId="{4AA44625-96F2-4357-968A-CB5CDE90C46E}" type="sibTrans" cxnId="{202E39C5-5CEF-4A53-BF0D-FFDDD0AC8CEF}">
      <dgm:prSet/>
      <dgm:spPr/>
      <dgm:t>
        <a:bodyPr/>
        <a:lstStyle/>
        <a:p>
          <a:endParaRPr lang="en-CA"/>
        </a:p>
      </dgm:t>
    </dgm:pt>
    <dgm:pt modelId="{8B818719-4EA2-4D76-8C57-63D1D9132583}">
      <dgm:prSet/>
      <dgm:spPr>
        <a:solidFill>
          <a:srgbClr val="92D050"/>
        </a:solidFill>
      </dgm:spPr>
      <dgm:t>
        <a:bodyPr/>
        <a:lstStyle/>
        <a:p>
          <a:r>
            <a:rPr lang="fr-CA" b="1" noProof="0" dirty="0" smtClean="0"/>
            <a:t>Amorcer l’amélioration continue</a:t>
          </a:r>
        </a:p>
      </dgm:t>
    </dgm:pt>
    <dgm:pt modelId="{E292DF28-AC0B-484C-B93A-A82C1561A282}" type="parTrans" cxnId="{DE767DA6-3682-476E-A5CB-E810ADD10916}">
      <dgm:prSet/>
      <dgm:spPr/>
      <dgm:t>
        <a:bodyPr/>
        <a:lstStyle/>
        <a:p>
          <a:endParaRPr lang="en-CA"/>
        </a:p>
      </dgm:t>
    </dgm:pt>
    <dgm:pt modelId="{B75EDE14-BC38-4030-A2FB-5FAE011B9E85}" type="sibTrans" cxnId="{DE767DA6-3682-476E-A5CB-E810ADD10916}">
      <dgm:prSet/>
      <dgm:spPr/>
      <dgm:t>
        <a:bodyPr/>
        <a:lstStyle/>
        <a:p>
          <a:endParaRPr lang="en-CA"/>
        </a:p>
      </dgm:t>
    </dgm:pt>
    <dgm:pt modelId="{685AA5B3-1993-493B-AFFD-AF782ADBB059}" type="pres">
      <dgm:prSet presAssocID="{714EF994-7801-4EC9-9338-B7294D34A3F2}" presName="Name0" presStyleCnt="0">
        <dgm:presLayoutVars>
          <dgm:chMax val="7"/>
          <dgm:chPref val="5"/>
          <dgm:dir/>
          <dgm:animOne val="branch"/>
          <dgm:animLvl val="lvl"/>
        </dgm:presLayoutVars>
      </dgm:prSet>
      <dgm:spPr/>
      <dgm:t>
        <a:bodyPr/>
        <a:lstStyle/>
        <a:p>
          <a:endParaRPr lang="en-CA"/>
        </a:p>
      </dgm:t>
    </dgm:pt>
    <dgm:pt modelId="{C00440F0-5030-4E1C-B210-FC293E115AE7}" type="pres">
      <dgm:prSet presAssocID="{DB1984B8-DB7E-4CFA-8677-3039AE15F031}" presName="ChildAccent5" presStyleCnt="0"/>
      <dgm:spPr/>
      <dgm:t>
        <a:bodyPr/>
        <a:lstStyle/>
        <a:p>
          <a:endParaRPr lang="en-CA"/>
        </a:p>
      </dgm:t>
    </dgm:pt>
    <dgm:pt modelId="{FAA65B02-9034-40AF-87B7-3847868D2129}" type="pres">
      <dgm:prSet presAssocID="{DB1984B8-DB7E-4CFA-8677-3039AE15F031}" presName="ChildAccent" presStyleLbl="alignImgPlace1" presStyleIdx="0" presStyleCnt="5"/>
      <dgm:spPr/>
      <dgm:t>
        <a:bodyPr/>
        <a:lstStyle/>
        <a:p>
          <a:endParaRPr lang="en-CA"/>
        </a:p>
      </dgm:t>
    </dgm:pt>
    <dgm:pt modelId="{ABDC7521-EE28-4EEC-BB91-4D0E873387A9}" type="pres">
      <dgm:prSet presAssocID="{DB1984B8-DB7E-4CFA-8677-3039AE15F031}" presName="Child5" presStyleLbl="revTx" presStyleIdx="0" presStyleCnt="0">
        <dgm:presLayoutVars>
          <dgm:chMax val="0"/>
          <dgm:chPref val="0"/>
          <dgm:bulletEnabled val="1"/>
        </dgm:presLayoutVars>
      </dgm:prSet>
      <dgm:spPr/>
      <dgm:t>
        <a:bodyPr/>
        <a:lstStyle/>
        <a:p>
          <a:endParaRPr lang="en-CA"/>
        </a:p>
      </dgm:t>
    </dgm:pt>
    <dgm:pt modelId="{972AF410-089F-42E6-88C9-F9A27D09EE77}" type="pres">
      <dgm:prSet presAssocID="{DB1984B8-DB7E-4CFA-8677-3039AE15F031}" presName="Parent5" presStyleLbl="node1" presStyleIdx="0" presStyleCnt="5">
        <dgm:presLayoutVars>
          <dgm:chMax val="2"/>
          <dgm:chPref val="1"/>
          <dgm:bulletEnabled val="1"/>
        </dgm:presLayoutVars>
      </dgm:prSet>
      <dgm:spPr/>
      <dgm:t>
        <a:bodyPr/>
        <a:lstStyle/>
        <a:p>
          <a:endParaRPr lang="en-CA"/>
        </a:p>
      </dgm:t>
    </dgm:pt>
    <dgm:pt modelId="{9E20860B-1701-49A0-9771-A6EC19D0DED7}" type="pres">
      <dgm:prSet presAssocID="{2004331C-E158-4127-AB4F-3C99ED7E2C7E}" presName="ChildAccent4" presStyleCnt="0"/>
      <dgm:spPr/>
      <dgm:t>
        <a:bodyPr/>
        <a:lstStyle/>
        <a:p>
          <a:endParaRPr lang="en-CA"/>
        </a:p>
      </dgm:t>
    </dgm:pt>
    <dgm:pt modelId="{BA5EC377-FAAD-499C-B0E5-D4209F6C6F21}" type="pres">
      <dgm:prSet presAssocID="{2004331C-E158-4127-AB4F-3C99ED7E2C7E}" presName="ChildAccent" presStyleLbl="alignImgPlace1" presStyleIdx="1" presStyleCnt="5"/>
      <dgm:spPr/>
      <dgm:t>
        <a:bodyPr/>
        <a:lstStyle/>
        <a:p>
          <a:endParaRPr lang="en-CA"/>
        </a:p>
      </dgm:t>
    </dgm:pt>
    <dgm:pt modelId="{E3650E8C-460C-455B-8C8C-CE80CC2A3B73}" type="pres">
      <dgm:prSet presAssocID="{2004331C-E158-4127-AB4F-3C99ED7E2C7E}" presName="Child4" presStyleLbl="revTx" presStyleIdx="0" presStyleCnt="0">
        <dgm:presLayoutVars>
          <dgm:chMax val="0"/>
          <dgm:chPref val="0"/>
          <dgm:bulletEnabled val="1"/>
        </dgm:presLayoutVars>
      </dgm:prSet>
      <dgm:spPr/>
      <dgm:t>
        <a:bodyPr/>
        <a:lstStyle/>
        <a:p>
          <a:endParaRPr lang="en-CA"/>
        </a:p>
      </dgm:t>
    </dgm:pt>
    <dgm:pt modelId="{8AF35DC6-BB09-4F58-B154-B529D9E27DA3}" type="pres">
      <dgm:prSet presAssocID="{2004331C-E158-4127-AB4F-3C99ED7E2C7E}" presName="Parent4" presStyleLbl="node1" presStyleIdx="1" presStyleCnt="5">
        <dgm:presLayoutVars>
          <dgm:chMax val="2"/>
          <dgm:chPref val="1"/>
          <dgm:bulletEnabled val="1"/>
        </dgm:presLayoutVars>
      </dgm:prSet>
      <dgm:spPr/>
      <dgm:t>
        <a:bodyPr/>
        <a:lstStyle/>
        <a:p>
          <a:endParaRPr lang="en-CA"/>
        </a:p>
      </dgm:t>
    </dgm:pt>
    <dgm:pt modelId="{75230578-C22F-4F4B-9555-071A3E92BDD8}" type="pres">
      <dgm:prSet presAssocID="{BFADC3DF-4888-4104-81FA-116985CD3A37}" presName="ChildAccent3" presStyleCnt="0"/>
      <dgm:spPr/>
      <dgm:t>
        <a:bodyPr/>
        <a:lstStyle/>
        <a:p>
          <a:endParaRPr lang="en-CA"/>
        </a:p>
      </dgm:t>
    </dgm:pt>
    <dgm:pt modelId="{8F4311DD-5E0C-4A07-94BE-280802978109}" type="pres">
      <dgm:prSet presAssocID="{BFADC3DF-4888-4104-81FA-116985CD3A37}" presName="ChildAccent" presStyleLbl="alignImgPlace1" presStyleIdx="2" presStyleCnt="5"/>
      <dgm:spPr/>
      <dgm:t>
        <a:bodyPr/>
        <a:lstStyle/>
        <a:p>
          <a:endParaRPr lang="en-CA"/>
        </a:p>
      </dgm:t>
    </dgm:pt>
    <dgm:pt modelId="{A9E811A2-2369-4142-B5C7-5083D9E98CA9}" type="pres">
      <dgm:prSet presAssocID="{BFADC3DF-4888-4104-81FA-116985CD3A37}" presName="Child3" presStyleLbl="revTx" presStyleIdx="0" presStyleCnt="0">
        <dgm:presLayoutVars>
          <dgm:chMax val="0"/>
          <dgm:chPref val="0"/>
          <dgm:bulletEnabled val="1"/>
        </dgm:presLayoutVars>
      </dgm:prSet>
      <dgm:spPr/>
      <dgm:t>
        <a:bodyPr/>
        <a:lstStyle/>
        <a:p>
          <a:endParaRPr lang="en-CA"/>
        </a:p>
      </dgm:t>
    </dgm:pt>
    <dgm:pt modelId="{33CEEC88-D961-41DD-86B7-819355131C0A}" type="pres">
      <dgm:prSet presAssocID="{BFADC3DF-4888-4104-81FA-116985CD3A37}" presName="Parent3" presStyleLbl="node1" presStyleIdx="2" presStyleCnt="5">
        <dgm:presLayoutVars>
          <dgm:chMax val="2"/>
          <dgm:chPref val="1"/>
          <dgm:bulletEnabled val="1"/>
        </dgm:presLayoutVars>
      </dgm:prSet>
      <dgm:spPr/>
      <dgm:t>
        <a:bodyPr/>
        <a:lstStyle/>
        <a:p>
          <a:endParaRPr lang="en-CA"/>
        </a:p>
      </dgm:t>
    </dgm:pt>
    <dgm:pt modelId="{94B6FC4E-8872-4E59-B07E-B30ECE0339A0}" type="pres">
      <dgm:prSet presAssocID="{CC15E35B-DAD8-440D-81C0-5FC575E98760}" presName="ChildAccent2" presStyleCnt="0"/>
      <dgm:spPr/>
      <dgm:t>
        <a:bodyPr/>
        <a:lstStyle/>
        <a:p>
          <a:endParaRPr lang="en-CA"/>
        </a:p>
      </dgm:t>
    </dgm:pt>
    <dgm:pt modelId="{79F4F3F8-BD99-469C-8909-31F95A87F961}" type="pres">
      <dgm:prSet presAssocID="{CC15E35B-DAD8-440D-81C0-5FC575E98760}" presName="ChildAccent" presStyleLbl="alignImgPlace1" presStyleIdx="3" presStyleCnt="5"/>
      <dgm:spPr/>
      <dgm:t>
        <a:bodyPr/>
        <a:lstStyle/>
        <a:p>
          <a:endParaRPr lang="en-CA"/>
        </a:p>
      </dgm:t>
    </dgm:pt>
    <dgm:pt modelId="{10CBA961-49F4-45F0-8576-6BC42DEC8188}" type="pres">
      <dgm:prSet presAssocID="{CC15E35B-DAD8-440D-81C0-5FC575E98760}" presName="Child2" presStyleLbl="revTx" presStyleIdx="0" presStyleCnt="0">
        <dgm:presLayoutVars>
          <dgm:chMax val="0"/>
          <dgm:chPref val="0"/>
          <dgm:bulletEnabled val="1"/>
        </dgm:presLayoutVars>
      </dgm:prSet>
      <dgm:spPr/>
      <dgm:t>
        <a:bodyPr/>
        <a:lstStyle/>
        <a:p>
          <a:endParaRPr lang="en-CA"/>
        </a:p>
      </dgm:t>
    </dgm:pt>
    <dgm:pt modelId="{AFC7CC99-B78E-417D-A8C1-2DDFDD79F84F}" type="pres">
      <dgm:prSet presAssocID="{CC15E35B-DAD8-440D-81C0-5FC575E98760}" presName="Parent2" presStyleLbl="node1" presStyleIdx="3" presStyleCnt="5">
        <dgm:presLayoutVars>
          <dgm:chMax val="2"/>
          <dgm:chPref val="1"/>
          <dgm:bulletEnabled val="1"/>
        </dgm:presLayoutVars>
      </dgm:prSet>
      <dgm:spPr/>
      <dgm:t>
        <a:bodyPr/>
        <a:lstStyle/>
        <a:p>
          <a:endParaRPr lang="en-CA"/>
        </a:p>
      </dgm:t>
    </dgm:pt>
    <dgm:pt modelId="{AE947A8E-3AA0-4AE6-9585-0B510A88A2BD}" type="pres">
      <dgm:prSet presAssocID="{ADD90B1E-428F-4602-9F8A-D41EC57E4260}" presName="ChildAccent1" presStyleCnt="0"/>
      <dgm:spPr/>
      <dgm:t>
        <a:bodyPr/>
        <a:lstStyle/>
        <a:p>
          <a:endParaRPr lang="en-CA"/>
        </a:p>
      </dgm:t>
    </dgm:pt>
    <dgm:pt modelId="{77260E4D-2D78-4E19-BAC8-511889D034DE}" type="pres">
      <dgm:prSet presAssocID="{ADD90B1E-428F-4602-9F8A-D41EC57E4260}" presName="ChildAccent" presStyleLbl="alignImgPlace1" presStyleIdx="4" presStyleCnt="5"/>
      <dgm:spPr/>
      <dgm:t>
        <a:bodyPr/>
        <a:lstStyle/>
        <a:p>
          <a:endParaRPr lang="en-CA"/>
        </a:p>
      </dgm:t>
    </dgm:pt>
    <dgm:pt modelId="{99C6AC9F-BDE0-4D0A-87A8-6EDC575D188D}" type="pres">
      <dgm:prSet presAssocID="{ADD90B1E-428F-4602-9F8A-D41EC57E4260}" presName="Child1" presStyleLbl="revTx" presStyleIdx="0" presStyleCnt="0">
        <dgm:presLayoutVars>
          <dgm:chMax val="0"/>
          <dgm:chPref val="0"/>
          <dgm:bulletEnabled val="1"/>
        </dgm:presLayoutVars>
      </dgm:prSet>
      <dgm:spPr/>
      <dgm:t>
        <a:bodyPr/>
        <a:lstStyle/>
        <a:p>
          <a:endParaRPr lang="en-CA"/>
        </a:p>
      </dgm:t>
    </dgm:pt>
    <dgm:pt modelId="{74E33F43-D4AA-4117-AD3B-2231C1FD605E}" type="pres">
      <dgm:prSet presAssocID="{ADD90B1E-428F-4602-9F8A-D41EC57E4260}" presName="Parent1" presStyleLbl="node1" presStyleIdx="4" presStyleCnt="5">
        <dgm:presLayoutVars>
          <dgm:chMax val="2"/>
          <dgm:chPref val="1"/>
          <dgm:bulletEnabled val="1"/>
        </dgm:presLayoutVars>
      </dgm:prSet>
      <dgm:spPr/>
      <dgm:t>
        <a:bodyPr/>
        <a:lstStyle/>
        <a:p>
          <a:endParaRPr lang="en-CA"/>
        </a:p>
      </dgm:t>
    </dgm:pt>
  </dgm:ptLst>
  <dgm:cxnLst>
    <dgm:cxn modelId="{85944AFE-FD27-4E99-80DD-56C1EECB8F65}" srcId="{714EF994-7801-4EC9-9338-B7294D34A3F2}" destId="{BFADC3DF-4888-4104-81FA-116985CD3A37}" srcOrd="2" destOrd="0" parTransId="{8C27D70A-C7E5-4995-9686-417204F6B570}" sibTransId="{15D979DD-4E0E-495B-B3BD-153E37D19507}"/>
    <dgm:cxn modelId="{B3D76EC1-40C8-416E-A836-17F17C93E64D}" type="presOf" srcId="{9C32300F-58AA-44B3-9789-7F423921E25A}" destId="{10CBA961-49F4-45F0-8576-6BC42DEC8188}" srcOrd="1" destOrd="1" presId="urn:microsoft.com/office/officeart/2011/layout/InterconnectedBlockProcess#1"/>
    <dgm:cxn modelId="{7A4DCC2F-9AEC-4239-88FF-C5E75163DE3E}" type="presOf" srcId="{2004331C-E158-4127-AB4F-3C99ED7E2C7E}" destId="{8AF35DC6-BB09-4F58-B154-B529D9E27DA3}" srcOrd="0" destOrd="0" presId="urn:microsoft.com/office/officeart/2011/layout/InterconnectedBlockProcess#1"/>
    <dgm:cxn modelId="{72695846-6597-40D1-A72B-33D863145024}" type="presOf" srcId="{1AD0D7BD-3035-4035-A958-E55E0FFB6683}" destId="{77260E4D-2D78-4E19-BAC8-511889D034DE}" srcOrd="0" destOrd="0" presId="urn:microsoft.com/office/officeart/2011/layout/InterconnectedBlockProcess#1"/>
    <dgm:cxn modelId="{934E5C46-69CE-44F9-A26B-21EAEC28908E}" type="presOf" srcId="{1B250718-22CF-4BC9-AAA9-037D3D80AB1B}" destId="{E3650E8C-460C-455B-8C8C-CE80CC2A3B73}" srcOrd="1" destOrd="3" presId="urn:microsoft.com/office/officeart/2011/layout/InterconnectedBlockProcess#1"/>
    <dgm:cxn modelId="{469BD458-D273-4704-A831-DC46AB2EE22E}" type="presOf" srcId="{ADD90B1E-428F-4602-9F8A-D41EC57E4260}" destId="{74E33F43-D4AA-4117-AD3B-2231C1FD605E}" srcOrd="0" destOrd="0" presId="urn:microsoft.com/office/officeart/2011/layout/InterconnectedBlockProcess#1"/>
    <dgm:cxn modelId="{B33BD159-CD89-4FC5-98F9-FA7008612C15}" type="presOf" srcId="{060D07CF-950E-4A16-B7DF-5DA27022941E}" destId="{77260E4D-2D78-4E19-BAC8-511889D034DE}" srcOrd="0" destOrd="3" presId="urn:microsoft.com/office/officeart/2011/layout/InterconnectedBlockProcess#1"/>
    <dgm:cxn modelId="{183CE081-83F8-43C9-AF90-6A3C6489099F}" type="presOf" srcId="{63637893-DB14-48FD-BB6E-F732D2E7B86F}" destId="{79F4F3F8-BD99-469C-8909-31F95A87F961}" srcOrd="0" destOrd="3" presId="urn:microsoft.com/office/officeart/2011/layout/InterconnectedBlockProcess#1"/>
    <dgm:cxn modelId="{2CE6B732-C3D6-4D6D-9B1B-D7BF33B8E36F}" type="presOf" srcId="{6FBF5CFA-C238-4AF2-B5E7-654D2545B39E}" destId="{77260E4D-2D78-4E19-BAC8-511889D034DE}" srcOrd="0" destOrd="2" presId="urn:microsoft.com/office/officeart/2011/layout/InterconnectedBlockProcess#1"/>
    <dgm:cxn modelId="{781D3563-8CEC-42BE-87ED-8E6CB88A5414}" srcId="{DB1984B8-DB7E-4CFA-8677-3039AE15F031}" destId="{64FB9824-1F5E-4E74-8E59-9DC5828EA3AE}" srcOrd="0" destOrd="0" parTransId="{34B5C809-0A8D-4F0C-84E0-B23C72F5FC67}" sibTransId="{B66797F3-6C79-4C3A-8707-A52A79CA9F95}"/>
    <dgm:cxn modelId="{BE58A38B-6AAC-46A6-AB3B-F91C1B45DFFE}" type="presOf" srcId="{079B4C22-98FA-4C78-91D3-E05DC92DB4D9}" destId="{8F4311DD-5E0C-4A07-94BE-280802978109}" srcOrd="0" destOrd="0" presId="urn:microsoft.com/office/officeart/2011/layout/InterconnectedBlockProcess#1"/>
    <dgm:cxn modelId="{1F723BC8-C7CE-41BC-8C33-CBA31B0A81FE}" type="presOf" srcId="{BFC0D949-85D9-4D61-896F-CAB47408573B}" destId="{77260E4D-2D78-4E19-BAC8-511889D034DE}" srcOrd="0" destOrd="1" presId="urn:microsoft.com/office/officeart/2011/layout/InterconnectedBlockProcess#1"/>
    <dgm:cxn modelId="{463A177F-2EDA-4347-93EB-CB9DE05472F5}" srcId="{ADD90B1E-428F-4602-9F8A-D41EC57E4260}" destId="{060D07CF-950E-4A16-B7DF-5DA27022941E}" srcOrd="3" destOrd="0" parTransId="{595E922D-42F0-4326-8ED1-156D13DF591F}" sibTransId="{DD9F6A9B-59DD-41FC-AA50-A4138C8FB7CE}"/>
    <dgm:cxn modelId="{A4619EAB-4DAC-4980-B6BA-296644B340FA}" srcId="{ADD90B1E-428F-4602-9F8A-D41EC57E4260}" destId="{1AD0D7BD-3035-4035-A958-E55E0FFB6683}" srcOrd="0" destOrd="0" parTransId="{3169DD93-28EA-4977-B21A-344099E93828}" sibTransId="{E24D943E-5286-4E6B-925C-B7DF70FDBD16}"/>
    <dgm:cxn modelId="{B5D2D7F9-CC1A-4891-B57D-6F52CF462E76}" type="presOf" srcId="{714EF994-7801-4EC9-9338-B7294D34A3F2}" destId="{685AA5B3-1993-493B-AFFD-AF782ADBB059}" srcOrd="0" destOrd="0" presId="urn:microsoft.com/office/officeart/2011/layout/InterconnectedBlockProcess#1"/>
    <dgm:cxn modelId="{DA4C2009-20AF-4D77-9A2C-3F967274A962}" type="presOf" srcId="{63637893-DB14-48FD-BB6E-F732D2E7B86F}" destId="{10CBA961-49F4-45F0-8576-6BC42DEC8188}" srcOrd="1" destOrd="3" presId="urn:microsoft.com/office/officeart/2011/layout/InterconnectedBlockProcess#1"/>
    <dgm:cxn modelId="{2CE2D90F-45A9-4218-A8D2-D73B22F10E33}" srcId="{BFADC3DF-4888-4104-81FA-116985CD3A37}" destId="{079B4C22-98FA-4C78-91D3-E05DC92DB4D9}" srcOrd="0" destOrd="0" parTransId="{69451133-FCB1-4EFA-A6AF-D9BB9B1EE826}" sibTransId="{68622052-9BDC-45F4-BC8E-402F4A2D308C}"/>
    <dgm:cxn modelId="{DE767DA6-3682-476E-A5CB-E810ADD10916}" srcId="{DB1984B8-DB7E-4CFA-8677-3039AE15F031}" destId="{8B818719-4EA2-4D76-8C57-63D1D9132583}" srcOrd="1" destOrd="0" parTransId="{E292DF28-AC0B-484C-B93A-A82C1561A282}" sibTransId="{B75EDE14-BC38-4030-A2FB-5FAE011B9E85}"/>
    <dgm:cxn modelId="{FE1E50C5-73E0-4680-ABA4-8FEF1A1B1BC1}" type="presOf" srcId="{27F00FD0-A250-4D9E-AB62-3D4971D2C6E7}" destId="{BA5EC377-FAAD-499C-B0E5-D4209F6C6F21}" srcOrd="0" destOrd="2" presId="urn:microsoft.com/office/officeart/2011/layout/InterconnectedBlockProcess#1"/>
    <dgm:cxn modelId="{42976865-3C90-4C50-85F9-5304B1D83BAC}" srcId="{2004331C-E158-4127-AB4F-3C99ED7E2C7E}" destId="{DB0CE76B-8656-496E-81B8-C268CF2EFDE3}" srcOrd="1" destOrd="0" parTransId="{7F91FADB-CA96-416D-8584-FF16CA3D666F}" sibTransId="{72524B4E-F8DA-4FBC-87E5-A8C6513F9294}"/>
    <dgm:cxn modelId="{2D9F38A4-48EB-4FCC-B39F-36B877EB1EED}" type="presOf" srcId="{1B250718-22CF-4BC9-AAA9-037D3D80AB1B}" destId="{BA5EC377-FAAD-499C-B0E5-D4209F6C6F21}" srcOrd="0" destOrd="3" presId="urn:microsoft.com/office/officeart/2011/layout/InterconnectedBlockProcess#1"/>
    <dgm:cxn modelId="{C059C2D0-A221-4A76-8A92-BA7F2D7FBB33}" srcId="{BFADC3DF-4888-4104-81FA-116985CD3A37}" destId="{C57345F5-6206-4999-8EEE-B49D0257CC86}" srcOrd="2" destOrd="0" parTransId="{2C967451-6CD1-4A2D-A144-0E5DF753F8B6}" sibTransId="{AE9DBDFF-67EB-4FC4-8BB9-5CB228E406BA}"/>
    <dgm:cxn modelId="{624ECF5D-D122-4DEC-AAAD-4ABE9414C177}" type="presOf" srcId="{060D07CF-950E-4A16-B7DF-5DA27022941E}" destId="{99C6AC9F-BDE0-4D0A-87A8-6EDC575D188D}" srcOrd="1" destOrd="3" presId="urn:microsoft.com/office/officeart/2011/layout/InterconnectedBlockProcess#1"/>
    <dgm:cxn modelId="{004E5A0F-B5AA-4F71-8CBB-FA1C7FA3B20C}" type="presOf" srcId="{6DD1497A-84B1-4FA7-8B9E-1890076B0C18}" destId="{79F4F3F8-BD99-469C-8909-31F95A87F961}" srcOrd="0" destOrd="2" presId="urn:microsoft.com/office/officeart/2011/layout/InterconnectedBlockProcess#1"/>
    <dgm:cxn modelId="{86C085BC-5A74-49E7-A6B3-E41C68664DB5}" srcId="{714EF994-7801-4EC9-9338-B7294D34A3F2}" destId="{ADD90B1E-428F-4602-9F8A-D41EC57E4260}" srcOrd="0" destOrd="0" parTransId="{AD01A769-93FD-491B-A2AA-4FE3CC73ECAA}" sibTransId="{2B74E953-BFC2-43E3-B900-8C5E581A8D1A}"/>
    <dgm:cxn modelId="{EFCC6A92-DBDF-4978-B571-7D7E15874181}" type="presOf" srcId="{B36E15E3-593B-4DFE-A7E1-7D72A7F9F8F5}" destId="{99C6AC9F-BDE0-4D0A-87A8-6EDC575D188D}" srcOrd="1" destOrd="4" presId="urn:microsoft.com/office/officeart/2011/layout/InterconnectedBlockProcess#1"/>
    <dgm:cxn modelId="{54BF8FCB-FA0A-4A40-8564-1637A544236D}" type="presOf" srcId="{D061EBC8-5C42-4334-A38B-F253F511E1BB}" destId="{E3650E8C-460C-455B-8C8C-CE80CC2A3B73}" srcOrd="1" destOrd="0" presId="urn:microsoft.com/office/officeart/2011/layout/InterconnectedBlockProcess#1"/>
    <dgm:cxn modelId="{1A11CBBD-D558-43FF-818F-9E5BAE8F222D}" type="presOf" srcId="{AE78751A-2EDD-4B70-B3A2-954F6706207F}" destId="{79F4F3F8-BD99-469C-8909-31F95A87F961}" srcOrd="0" destOrd="0" presId="urn:microsoft.com/office/officeart/2011/layout/InterconnectedBlockProcess#1"/>
    <dgm:cxn modelId="{C2CC858C-4859-4C32-8CC5-848D162694CD}" type="presOf" srcId="{9C32300F-58AA-44B3-9789-7F423921E25A}" destId="{79F4F3F8-BD99-469C-8909-31F95A87F961}" srcOrd="0" destOrd="1" presId="urn:microsoft.com/office/officeart/2011/layout/InterconnectedBlockProcess#1"/>
    <dgm:cxn modelId="{722D9D07-5225-4E1C-BE0C-9657F12E42C0}" type="presOf" srcId="{C57345F5-6206-4999-8EEE-B49D0257CC86}" destId="{8F4311DD-5E0C-4A07-94BE-280802978109}" srcOrd="0" destOrd="2" presId="urn:microsoft.com/office/officeart/2011/layout/InterconnectedBlockProcess#1"/>
    <dgm:cxn modelId="{B11588E0-26CE-4C3E-BD25-B7A27BC0C57F}" type="presOf" srcId="{DB0CE76B-8656-496E-81B8-C268CF2EFDE3}" destId="{BA5EC377-FAAD-499C-B0E5-D4209F6C6F21}" srcOrd="0" destOrd="1" presId="urn:microsoft.com/office/officeart/2011/layout/InterconnectedBlockProcess#1"/>
    <dgm:cxn modelId="{CADD0571-11C5-4EE8-B48F-82E525BAE92D}" srcId="{CC15E35B-DAD8-440D-81C0-5FC575E98760}" destId="{63637893-DB14-48FD-BB6E-F732D2E7B86F}" srcOrd="3" destOrd="0" parTransId="{B3AED788-B404-4387-980C-9A5700FA3376}" sibTransId="{CE95C435-107A-4F30-9B53-99E515AF7113}"/>
    <dgm:cxn modelId="{F3D58FCF-788C-4D1C-A776-9B3D20BECBDE}" srcId="{ADD90B1E-428F-4602-9F8A-D41EC57E4260}" destId="{B36E15E3-593B-4DFE-A7E1-7D72A7F9F8F5}" srcOrd="4" destOrd="0" parTransId="{B62C0500-499E-4B6C-9077-363CBB3F57A6}" sibTransId="{8B71E653-5871-4783-B574-2DDE6025A187}"/>
    <dgm:cxn modelId="{1222BA3D-BBFC-44A4-B974-CA9F42C259EF}" type="presOf" srcId="{8B818719-4EA2-4D76-8C57-63D1D9132583}" destId="{FAA65B02-9034-40AF-87B7-3847868D2129}" srcOrd="0" destOrd="1" presId="urn:microsoft.com/office/officeart/2011/layout/InterconnectedBlockProcess#1"/>
    <dgm:cxn modelId="{63484338-2F5C-4FEC-806D-5C95BD5755EB}" srcId="{CC15E35B-DAD8-440D-81C0-5FC575E98760}" destId="{6DD1497A-84B1-4FA7-8B9E-1890076B0C18}" srcOrd="2" destOrd="0" parTransId="{B9188C3E-868E-44AB-A913-82A54EE9BB26}" sibTransId="{23E41436-4B71-4B2A-A5F3-0378D81D45EB}"/>
    <dgm:cxn modelId="{922078C7-DB07-42CC-B1BF-48D20CE44B56}" type="presOf" srcId="{079B4C22-98FA-4C78-91D3-E05DC92DB4D9}" destId="{A9E811A2-2369-4142-B5C7-5083D9E98CA9}" srcOrd="1" destOrd="0" presId="urn:microsoft.com/office/officeart/2011/layout/InterconnectedBlockProcess#1"/>
    <dgm:cxn modelId="{F378BDE4-DC1C-4F83-96DA-15C309D21038}" srcId="{714EF994-7801-4EC9-9338-B7294D34A3F2}" destId="{2004331C-E158-4127-AB4F-3C99ED7E2C7E}" srcOrd="3" destOrd="0" parTransId="{8047F0A4-B6B8-4B4A-8750-5CD509015330}" sibTransId="{6F62544E-B4DB-40B2-AD82-EA0940105890}"/>
    <dgm:cxn modelId="{31CED0B4-4B52-4EDA-B242-A4B13E6F9B17}" type="presOf" srcId="{CC15E35B-DAD8-440D-81C0-5FC575E98760}" destId="{AFC7CC99-B78E-417D-A8C1-2DDFDD79F84F}" srcOrd="0" destOrd="0" presId="urn:microsoft.com/office/officeart/2011/layout/InterconnectedBlockProcess#1"/>
    <dgm:cxn modelId="{21B57BBE-843A-4154-9EAE-9D66663F98D7}" srcId="{ADD90B1E-428F-4602-9F8A-D41EC57E4260}" destId="{6FBF5CFA-C238-4AF2-B5E7-654D2545B39E}" srcOrd="2" destOrd="0" parTransId="{F07D10E5-9E99-4144-8001-07B4B513CF9D}" sibTransId="{69DA9F90-A4FB-428A-B2D3-3BE4EA9051DA}"/>
    <dgm:cxn modelId="{D8C50D64-8692-4FC5-AFCF-B03064F0E96F}" type="presOf" srcId="{AE78751A-2EDD-4B70-B3A2-954F6706207F}" destId="{10CBA961-49F4-45F0-8576-6BC42DEC8188}" srcOrd="1" destOrd="0" presId="urn:microsoft.com/office/officeart/2011/layout/InterconnectedBlockProcess#1"/>
    <dgm:cxn modelId="{D45C888E-A599-4AAC-AFAB-9E0D03A8E8FB}" srcId="{ADD90B1E-428F-4602-9F8A-D41EC57E4260}" destId="{BFC0D949-85D9-4D61-896F-CAB47408573B}" srcOrd="1" destOrd="0" parTransId="{5F6F09B4-306D-45FA-87B9-40537A80A7CE}" sibTransId="{EEC85AB7-5B90-4790-97FE-B321D4013938}"/>
    <dgm:cxn modelId="{B3D040C0-637B-45A2-B2F9-B87D1F7D37E2}" srcId="{CC15E35B-DAD8-440D-81C0-5FC575E98760}" destId="{9C32300F-58AA-44B3-9789-7F423921E25A}" srcOrd="1" destOrd="0" parTransId="{0F366C80-F7B7-49D3-8375-835A60EFAD50}" sibTransId="{1476D9B1-78A8-413D-A57F-8D0447922C59}"/>
    <dgm:cxn modelId="{53F98D7D-417B-44CB-BF52-D9E88E1EB168}" type="presOf" srcId="{1AD0D7BD-3035-4035-A958-E55E0FFB6683}" destId="{99C6AC9F-BDE0-4D0A-87A8-6EDC575D188D}" srcOrd="1" destOrd="0" presId="urn:microsoft.com/office/officeart/2011/layout/InterconnectedBlockProcess#1"/>
    <dgm:cxn modelId="{8FBAB4C3-C458-46F2-98D1-F727C3C31EDC}" type="presOf" srcId="{B36E15E3-593B-4DFE-A7E1-7D72A7F9F8F5}" destId="{77260E4D-2D78-4E19-BAC8-511889D034DE}" srcOrd="0" destOrd="4" presId="urn:microsoft.com/office/officeart/2011/layout/InterconnectedBlockProcess#1"/>
    <dgm:cxn modelId="{D91E44E8-C63A-4BA6-9A5D-C9E224F19F75}" type="presOf" srcId="{BFADC3DF-4888-4104-81FA-116985CD3A37}" destId="{33CEEC88-D961-41DD-86B7-819355131C0A}" srcOrd="0" destOrd="0" presId="urn:microsoft.com/office/officeart/2011/layout/InterconnectedBlockProcess#1"/>
    <dgm:cxn modelId="{BF375BB5-8C16-4E66-ADB4-86A7F5971024}" srcId="{BFADC3DF-4888-4104-81FA-116985CD3A37}" destId="{65F53132-8679-433B-8ABD-FCB45ACF8C0D}" srcOrd="1" destOrd="0" parTransId="{095E3AA6-2038-48DA-99E5-CD6C25F66B72}" sibTransId="{3F75E3CA-45BE-46A6-9B82-9BA7097B5051}"/>
    <dgm:cxn modelId="{791E2D4B-DC9D-4A99-9A4E-60ED38EAF39C}" srcId="{714EF994-7801-4EC9-9338-B7294D34A3F2}" destId="{CC15E35B-DAD8-440D-81C0-5FC575E98760}" srcOrd="1" destOrd="0" parTransId="{B3683098-0AC9-4C71-A13D-73F3B0C3E69F}" sibTransId="{E2363801-B1B2-4FBF-93B2-36CE8FDEDCF7}"/>
    <dgm:cxn modelId="{6DEC9335-A9D1-4A27-B372-DBCAD443B092}" type="presOf" srcId="{65F53132-8679-433B-8ABD-FCB45ACF8C0D}" destId="{8F4311DD-5E0C-4A07-94BE-280802978109}" srcOrd="0" destOrd="1" presId="urn:microsoft.com/office/officeart/2011/layout/InterconnectedBlockProcess#1"/>
    <dgm:cxn modelId="{32CCB210-ECA6-450C-8433-B68A0FD0FF3D}" type="presOf" srcId="{27F00FD0-A250-4D9E-AB62-3D4971D2C6E7}" destId="{E3650E8C-460C-455B-8C8C-CE80CC2A3B73}" srcOrd="1" destOrd="2" presId="urn:microsoft.com/office/officeart/2011/layout/InterconnectedBlockProcess#1"/>
    <dgm:cxn modelId="{202E39C5-5CEF-4A53-BF0D-FFDDD0AC8CEF}" srcId="{2004331C-E158-4127-AB4F-3C99ED7E2C7E}" destId="{1B250718-22CF-4BC9-AAA9-037D3D80AB1B}" srcOrd="3" destOrd="0" parTransId="{D446BFE0-EB64-4C71-820A-AE8D8B27AC34}" sibTransId="{4AA44625-96F2-4357-968A-CB5CDE90C46E}"/>
    <dgm:cxn modelId="{ADEE6448-C9DC-411F-ADC1-7FA8CB4B8575}" type="presOf" srcId="{64FB9824-1F5E-4E74-8E59-9DC5828EA3AE}" destId="{FAA65B02-9034-40AF-87B7-3847868D2129}" srcOrd="0" destOrd="0" presId="urn:microsoft.com/office/officeart/2011/layout/InterconnectedBlockProcess#1"/>
    <dgm:cxn modelId="{8FBEA774-86E3-41FF-8DC9-866334F8F0BE}" type="presOf" srcId="{6FBF5CFA-C238-4AF2-B5E7-654D2545B39E}" destId="{99C6AC9F-BDE0-4D0A-87A8-6EDC575D188D}" srcOrd="1" destOrd="2" presId="urn:microsoft.com/office/officeart/2011/layout/InterconnectedBlockProcess#1"/>
    <dgm:cxn modelId="{71B81689-1652-4A61-B846-BFF9723185BB}" srcId="{714EF994-7801-4EC9-9338-B7294D34A3F2}" destId="{DB1984B8-DB7E-4CFA-8677-3039AE15F031}" srcOrd="4" destOrd="0" parTransId="{42C13D23-BACF-4792-924F-548BD0CB62F3}" sibTransId="{B7340A0F-9536-4286-9FD8-C27938F71BB6}"/>
    <dgm:cxn modelId="{BF811813-95A2-4696-A5EA-AE11C2703FE3}" type="presOf" srcId="{DB1984B8-DB7E-4CFA-8677-3039AE15F031}" destId="{972AF410-089F-42E6-88C9-F9A27D09EE77}" srcOrd="0" destOrd="0" presId="urn:microsoft.com/office/officeart/2011/layout/InterconnectedBlockProcess#1"/>
    <dgm:cxn modelId="{2DE1FA5D-2399-4D7D-8BCD-9ED6E58FC8F0}" type="presOf" srcId="{C57345F5-6206-4999-8EEE-B49D0257CC86}" destId="{A9E811A2-2369-4142-B5C7-5083D9E98CA9}" srcOrd="1" destOrd="2" presId="urn:microsoft.com/office/officeart/2011/layout/InterconnectedBlockProcess#1"/>
    <dgm:cxn modelId="{C71EF7A1-9F65-40B8-97DE-DBB6B8C9E3E5}" srcId="{2004331C-E158-4127-AB4F-3C99ED7E2C7E}" destId="{D061EBC8-5C42-4334-A38B-F253F511E1BB}" srcOrd="0" destOrd="0" parTransId="{A6EEFE45-AED6-44F4-A5BB-41935CA0A6C8}" sibTransId="{E9920A8C-0EE8-4775-BB87-A350FAE8BA50}"/>
    <dgm:cxn modelId="{AA196653-C988-4542-8E01-341286AB6523}" srcId="{2004331C-E158-4127-AB4F-3C99ED7E2C7E}" destId="{27F00FD0-A250-4D9E-AB62-3D4971D2C6E7}" srcOrd="2" destOrd="0" parTransId="{AEB4B2EB-B16D-4889-A89A-CDC8862615B0}" sibTransId="{80FEEFFB-F390-4FCE-A0AB-921EE5B796A2}"/>
    <dgm:cxn modelId="{FA8C1556-75DE-4CAB-839E-E2C875D85C98}" type="presOf" srcId="{6DD1497A-84B1-4FA7-8B9E-1890076B0C18}" destId="{10CBA961-49F4-45F0-8576-6BC42DEC8188}" srcOrd="1" destOrd="2" presId="urn:microsoft.com/office/officeart/2011/layout/InterconnectedBlockProcess#1"/>
    <dgm:cxn modelId="{CDA3D1FD-267E-41DE-9DFE-CAC37E7305AA}" srcId="{CC15E35B-DAD8-440D-81C0-5FC575E98760}" destId="{AE78751A-2EDD-4B70-B3A2-954F6706207F}" srcOrd="0" destOrd="0" parTransId="{5263953B-39DB-45D0-9163-7CC3F416FAAE}" sibTransId="{33B92B21-8CBB-450A-A0FB-9AE6195EE7D7}"/>
    <dgm:cxn modelId="{ACD4D467-7742-4501-9B0D-E4B49520ABBE}" type="presOf" srcId="{8B818719-4EA2-4D76-8C57-63D1D9132583}" destId="{ABDC7521-EE28-4EEC-BB91-4D0E873387A9}" srcOrd="1" destOrd="1" presId="urn:microsoft.com/office/officeart/2011/layout/InterconnectedBlockProcess#1"/>
    <dgm:cxn modelId="{041776C0-88DB-427F-82AC-50AFF0F6CF13}" type="presOf" srcId="{DB0CE76B-8656-496E-81B8-C268CF2EFDE3}" destId="{E3650E8C-460C-455B-8C8C-CE80CC2A3B73}" srcOrd="1" destOrd="1" presId="urn:microsoft.com/office/officeart/2011/layout/InterconnectedBlockProcess#1"/>
    <dgm:cxn modelId="{CC180BDF-BC21-4B65-8DC2-1C9F8D225516}" type="presOf" srcId="{65F53132-8679-433B-8ABD-FCB45ACF8C0D}" destId="{A9E811A2-2369-4142-B5C7-5083D9E98CA9}" srcOrd="1" destOrd="1" presId="urn:microsoft.com/office/officeart/2011/layout/InterconnectedBlockProcess#1"/>
    <dgm:cxn modelId="{77F3B70B-2E65-4F89-BAFD-69E557AD907B}" type="presOf" srcId="{64FB9824-1F5E-4E74-8E59-9DC5828EA3AE}" destId="{ABDC7521-EE28-4EEC-BB91-4D0E873387A9}" srcOrd="1" destOrd="0" presId="urn:microsoft.com/office/officeart/2011/layout/InterconnectedBlockProcess#1"/>
    <dgm:cxn modelId="{D6AECF7C-344F-47FB-B02F-54E7CE93C767}" type="presOf" srcId="{D061EBC8-5C42-4334-A38B-F253F511E1BB}" destId="{BA5EC377-FAAD-499C-B0E5-D4209F6C6F21}" srcOrd="0" destOrd="0" presId="urn:microsoft.com/office/officeart/2011/layout/InterconnectedBlockProcess#1"/>
    <dgm:cxn modelId="{28FBFEC6-7CE8-4D66-AFFF-F32AB3D8FA8E}" type="presOf" srcId="{BFC0D949-85D9-4D61-896F-CAB47408573B}" destId="{99C6AC9F-BDE0-4D0A-87A8-6EDC575D188D}" srcOrd="1" destOrd="1" presId="urn:microsoft.com/office/officeart/2011/layout/InterconnectedBlockProcess#1"/>
    <dgm:cxn modelId="{750D2D76-16FA-408A-98C4-194855C98171}" type="presParOf" srcId="{685AA5B3-1993-493B-AFFD-AF782ADBB059}" destId="{C00440F0-5030-4E1C-B210-FC293E115AE7}" srcOrd="0" destOrd="0" presId="urn:microsoft.com/office/officeart/2011/layout/InterconnectedBlockProcess#1"/>
    <dgm:cxn modelId="{C762632B-78EF-4718-A309-8BEF72C2FBF6}" type="presParOf" srcId="{C00440F0-5030-4E1C-B210-FC293E115AE7}" destId="{FAA65B02-9034-40AF-87B7-3847868D2129}" srcOrd="0" destOrd="0" presId="urn:microsoft.com/office/officeart/2011/layout/InterconnectedBlockProcess#1"/>
    <dgm:cxn modelId="{8C1D7B73-65C9-4C39-B7C3-85490BF90F0E}" type="presParOf" srcId="{685AA5B3-1993-493B-AFFD-AF782ADBB059}" destId="{ABDC7521-EE28-4EEC-BB91-4D0E873387A9}" srcOrd="1" destOrd="0" presId="urn:microsoft.com/office/officeart/2011/layout/InterconnectedBlockProcess#1"/>
    <dgm:cxn modelId="{BD4AF4C1-9B58-457A-AE54-4D93B830E918}" type="presParOf" srcId="{685AA5B3-1993-493B-AFFD-AF782ADBB059}" destId="{972AF410-089F-42E6-88C9-F9A27D09EE77}" srcOrd="2" destOrd="0" presId="urn:microsoft.com/office/officeart/2011/layout/InterconnectedBlockProcess#1"/>
    <dgm:cxn modelId="{8E714629-F970-458C-8CF2-3EB27D40D557}" type="presParOf" srcId="{685AA5B3-1993-493B-AFFD-AF782ADBB059}" destId="{9E20860B-1701-49A0-9771-A6EC19D0DED7}" srcOrd="3" destOrd="0" presId="urn:microsoft.com/office/officeart/2011/layout/InterconnectedBlockProcess#1"/>
    <dgm:cxn modelId="{CAE90B8E-8528-4E78-98A5-3C3D3DC98054}" type="presParOf" srcId="{9E20860B-1701-49A0-9771-A6EC19D0DED7}" destId="{BA5EC377-FAAD-499C-B0E5-D4209F6C6F21}" srcOrd="0" destOrd="0" presId="urn:microsoft.com/office/officeart/2011/layout/InterconnectedBlockProcess#1"/>
    <dgm:cxn modelId="{D6396408-3F4A-4FBE-9E54-BAF0B48E6DF4}" type="presParOf" srcId="{685AA5B3-1993-493B-AFFD-AF782ADBB059}" destId="{E3650E8C-460C-455B-8C8C-CE80CC2A3B73}" srcOrd="4" destOrd="0" presId="urn:microsoft.com/office/officeart/2011/layout/InterconnectedBlockProcess#1"/>
    <dgm:cxn modelId="{E3B4DF80-1356-4F76-8EAA-A19789B4D5EF}" type="presParOf" srcId="{685AA5B3-1993-493B-AFFD-AF782ADBB059}" destId="{8AF35DC6-BB09-4F58-B154-B529D9E27DA3}" srcOrd="5" destOrd="0" presId="urn:microsoft.com/office/officeart/2011/layout/InterconnectedBlockProcess#1"/>
    <dgm:cxn modelId="{941D8F96-9152-41A0-A6A9-702BCCCBA0C2}" type="presParOf" srcId="{685AA5B3-1993-493B-AFFD-AF782ADBB059}" destId="{75230578-C22F-4F4B-9555-071A3E92BDD8}" srcOrd="6" destOrd="0" presId="urn:microsoft.com/office/officeart/2011/layout/InterconnectedBlockProcess#1"/>
    <dgm:cxn modelId="{49D39E46-1075-46C9-B10A-04C2C12AEDDE}" type="presParOf" srcId="{75230578-C22F-4F4B-9555-071A3E92BDD8}" destId="{8F4311DD-5E0C-4A07-94BE-280802978109}" srcOrd="0" destOrd="0" presId="urn:microsoft.com/office/officeart/2011/layout/InterconnectedBlockProcess#1"/>
    <dgm:cxn modelId="{A745C5F2-9184-443C-A608-60A5972E2197}" type="presParOf" srcId="{685AA5B3-1993-493B-AFFD-AF782ADBB059}" destId="{A9E811A2-2369-4142-B5C7-5083D9E98CA9}" srcOrd="7" destOrd="0" presId="urn:microsoft.com/office/officeart/2011/layout/InterconnectedBlockProcess#1"/>
    <dgm:cxn modelId="{731619DF-E430-4E96-9CFF-7B76CDB2DAC9}" type="presParOf" srcId="{685AA5B3-1993-493B-AFFD-AF782ADBB059}" destId="{33CEEC88-D961-41DD-86B7-819355131C0A}" srcOrd="8" destOrd="0" presId="urn:microsoft.com/office/officeart/2011/layout/InterconnectedBlockProcess#1"/>
    <dgm:cxn modelId="{1C55F7C8-C870-4A90-A891-A38555E650AB}" type="presParOf" srcId="{685AA5B3-1993-493B-AFFD-AF782ADBB059}" destId="{94B6FC4E-8872-4E59-B07E-B30ECE0339A0}" srcOrd="9" destOrd="0" presId="urn:microsoft.com/office/officeart/2011/layout/InterconnectedBlockProcess#1"/>
    <dgm:cxn modelId="{6490B94F-B709-488A-8750-F7BE9A50A999}" type="presParOf" srcId="{94B6FC4E-8872-4E59-B07E-B30ECE0339A0}" destId="{79F4F3F8-BD99-469C-8909-31F95A87F961}" srcOrd="0" destOrd="0" presId="urn:microsoft.com/office/officeart/2011/layout/InterconnectedBlockProcess#1"/>
    <dgm:cxn modelId="{65862CE3-3000-4641-9566-62CDBC6ABFC2}" type="presParOf" srcId="{685AA5B3-1993-493B-AFFD-AF782ADBB059}" destId="{10CBA961-49F4-45F0-8576-6BC42DEC8188}" srcOrd="10" destOrd="0" presId="urn:microsoft.com/office/officeart/2011/layout/InterconnectedBlockProcess#1"/>
    <dgm:cxn modelId="{D9B00882-5AA0-40F3-A6E4-70363DF161C1}" type="presParOf" srcId="{685AA5B3-1993-493B-AFFD-AF782ADBB059}" destId="{AFC7CC99-B78E-417D-A8C1-2DDFDD79F84F}" srcOrd="11" destOrd="0" presId="urn:microsoft.com/office/officeart/2011/layout/InterconnectedBlockProcess#1"/>
    <dgm:cxn modelId="{AE8912EB-F2C4-457C-8FF3-0DCA7012FD5F}" type="presParOf" srcId="{685AA5B3-1993-493B-AFFD-AF782ADBB059}" destId="{AE947A8E-3AA0-4AE6-9585-0B510A88A2BD}" srcOrd="12" destOrd="0" presId="urn:microsoft.com/office/officeart/2011/layout/InterconnectedBlockProcess#1"/>
    <dgm:cxn modelId="{7C5DAE50-0687-480C-BD63-1BC7454F1D1D}" type="presParOf" srcId="{AE947A8E-3AA0-4AE6-9585-0B510A88A2BD}" destId="{77260E4D-2D78-4E19-BAC8-511889D034DE}" srcOrd="0" destOrd="0" presId="urn:microsoft.com/office/officeart/2011/layout/InterconnectedBlockProcess#1"/>
    <dgm:cxn modelId="{291209CA-E533-478B-80A5-57B44BFC152E}" type="presParOf" srcId="{685AA5B3-1993-493B-AFFD-AF782ADBB059}" destId="{99C6AC9F-BDE0-4D0A-87A8-6EDC575D188D}" srcOrd="13" destOrd="0" presId="urn:microsoft.com/office/officeart/2011/layout/InterconnectedBlockProcess#1"/>
    <dgm:cxn modelId="{012DBDCD-BB3B-463C-9C86-F53013477B63}" type="presParOf" srcId="{685AA5B3-1993-493B-AFFD-AF782ADBB059}" destId="{74E33F43-D4AA-4117-AD3B-2231C1FD605E}" srcOrd="14" destOrd="0" presId="urn:microsoft.com/office/officeart/2011/layout/InterconnectedBlock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95A8B0-45EA-4166-89A0-0FB673D0DE6B}" type="doc">
      <dgm:prSet loTypeId="urn:microsoft.com/office/officeart/2005/8/layout/process2" loCatId="process" qsTypeId="urn:microsoft.com/office/officeart/2005/8/quickstyle/simple1#1" qsCatId="simple" csTypeId="urn:microsoft.com/office/officeart/2005/8/colors/accent2_2" csCatId="accent2" phldr="1"/>
      <dgm:spPr/>
    </dgm:pt>
    <dgm:pt modelId="{15D7F275-794A-4C9E-B2B2-67B591D1EE60}">
      <dgm:prSet phldrT="[Text]"/>
      <dgm:spPr/>
      <dgm:t>
        <a:bodyPr/>
        <a:lstStyle/>
        <a:p>
          <a:r>
            <a:rPr lang="fr-CA" b="1" noProof="0" dirty="0" smtClean="0"/>
            <a:t>Préparer</a:t>
          </a:r>
          <a:endParaRPr lang="fr-CA" b="1" noProof="0" dirty="0"/>
        </a:p>
      </dgm:t>
    </dgm:pt>
    <dgm:pt modelId="{A4579969-B184-4628-BCDA-F8E2B98110B5}" type="parTrans" cxnId="{039C3B4F-C22B-4457-95F8-5A44D6FF54A1}">
      <dgm:prSet/>
      <dgm:spPr/>
      <dgm:t>
        <a:bodyPr/>
        <a:lstStyle/>
        <a:p>
          <a:endParaRPr lang="en-CA"/>
        </a:p>
      </dgm:t>
    </dgm:pt>
    <dgm:pt modelId="{2492FAAE-90DF-4E78-AF94-B82DECD8D346}" type="sibTrans" cxnId="{039C3B4F-C22B-4457-95F8-5A44D6FF54A1}">
      <dgm:prSet/>
      <dgm:spPr/>
      <dgm:t>
        <a:bodyPr/>
        <a:lstStyle/>
        <a:p>
          <a:endParaRPr lang="en-CA"/>
        </a:p>
      </dgm:t>
    </dgm:pt>
    <dgm:pt modelId="{510A91BA-B951-470B-BFCC-86236C57034D}">
      <dgm:prSet phldrT="[Text]"/>
      <dgm:spPr/>
      <dgm:t>
        <a:bodyPr/>
        <a:lstStyle/>
        <a:p>
          <a:r>
            <a:rPr lang="en-CA" dirty="0" smtClean="0"/>
            <a:t> </a:t>
          </a:r>
          <a:r>
            <a:rPr lang="fr-CA" b="1" noProof="0" dirty="0" smtClean="0"/>
            <a:t>Créer</a:t>
          </a:r>
          <a:endParaRPr lang="fr-CA" b="1" noProof="0" dirty="0"/>
        </a:p>
      </dgm:t>
    </dgm:pt>
    <dgm:pt modelId="{51CE88EF-0332-428F-A28D-F73D72F748B1}" type="parTrans" cxnId="{602D7A47-7569-42CE-A62A-BDB4E8FC489F}">
      <dgm:prSet/>
      <dgm:spPr/>
      <dgm:t>
        <a:bodyPr/>
        <a:lstStyle/>
        <a:p>
          <a:endParaRPr lang="en-CA"/>
        </a:p>
      </dgm:t>
    </dgm:pt>
    <dgm:pt modelId="{10E7CEAC-0930-4BE3-A117-BC0580F96F75}" type="sibTrans" cxnId="{602D7A47-7569-42CE-A62A-BDB4E8FC489F}">
      <dgm:prSet/>
      <dgm:spPr/>
      <dgm:t>
        <a:bodyPr/>
        <a:lstStyle/>
        <a:p>
          <a:endParaRPr lang="en-CA"/>
        </a:p>
      </dgm:t>
    </dgm:pt>
    <dgm:pt modelId="{0455CEA4-8210-4B60-954B-8E0DCFFA17C5}">
      <dgm:prSet phldrT="[Text]"/>
      <dgm:spPr/>
      <dgm:t>
        <a:bodyPr/>
        <a:lstStyle/>
        <a:p>
          <a:r>
            <a:rPr lang="fr-CA" b="1" noProof="0" dirty="0" smtClean="0"/>
            <a:t>Vérifier/</a:t>
          </a:r>
        </a:p>
        <a:p>
          <a:r>
            <a:rPr lang="fr-CA" b="1" noProof="0" dirty="0" smtClean="0"/>
            <a:t>Ajuster</a:t>
          </a:r>
        </a:p>
      </dgm:t>
    </dgm:pt>
    <dgm:pt modelId="{B75FA40E-3193-407B-A5D2-B80D05C98DB4}" type="parTrans" cxnId="{F6F8260E-A928-4AD7-8A04-0EE01544E391}">
      <dgm:prSet/>
      <dgm:spPr/>
      <dgm:t>
        <a:bodyPr/>
        <a:lstStyle/>
        <a:p>
          <a:endParaRPr lang="en-CA"/>
        </a:p>
      </dgm:t>
    </dgm:pt>
    <dgm:pt modelId="{4940D04B-88A0-4B23-820E-92CEBC0767CB}" type="sibTrans" cxnId="{F6F8260E-A928-4AD7-8A04-0EE01544E391}">
      <dgm:prSet/>
      <dgm:spPr/>
      <dgm:t>
        <a:bodyPr/>
        <a:lstStyle/>
        <a:p>
          <a:endParaRPr lang="en-CA"/>
        </a:p>
      </dgm:t>
    </dgm:pt>
    <dgm:pt modelId="{DC1AFEB5-3283-4AE7-9FD9-4B9613B40497}" type="pres">
      <dgm:prSet presAssocID="{D595A8B0-45EA-4166-89A0-0FB673D0DE6B}" presName="linearFlow" presStyleCnt="0">
        <dgm:presLayoutVars>
          <dgm:resizeHandles val="exact"/>
        </dgm:presLayoutVars>
      </dgm:prSet>
      <dgm:spPr/>
    </dgm:pt>
    <dgm:pt modelId="{6E851BCA-8B5F-4943-960C-4BDD5A980899}" type="pres">
      <dgm:prSet presAssocID="{15D7F275-794A-4C9E-B2B2-67B591D1EE60}" presName="node" presStyleLbl="node1" presStyleIdx="0" presStyleCnt="3">
        <dgm:presLayoutVars>
          <dgm:bulletEnabled val="1"/>
        </dgm:presLayoutVars>
      </dgm:prSet>
      <dgm:spPr/>
      <dgm:t>
        <a:bodyPr/>
        <a:lstStyle/>
        <a:p>
          <a:endParaRPr lang="en-CA"/>
        </a:p>
      </dgm:t>
    </dgm:pt>
    <dgm:pt modelId="{5A180401-881A-41AA-915B-FF0751EE3DC1}" type="pres">
      <dgm:prSet presAssocID="{2492FAAE-90DF-4E78-AF94-B82DECD8D346}" presName="sibTrans" presStyleLbl="sibTrans2D1" presStyleIdx="0" presStyleCnt="2"/>
      <dgm:spPr/>
      <dgm:t>
        <a:bodyPr/>
        <a:lstStyle/>
        <a:p>
          <a:endParaRPr lang="en-CA"/>
        </a:p>
      </dgm:t>
    </dgm:pt>
    <dgm:pt modelId="{DE485BCA-6FCD-48E9-A4C4-537DFB7DCB4F}" type="pres">
      <dgm:prSet presAssocID="{2492FAAE-90DF-4E78-AF94-B82DECD8D346}" presName="connectorText" presStyleLbl="sibTrans2D1" presStyleIdx="0" presStyleCnt="2"/>
      <dgm:spPr/>
      <dgm:t>
        <a:bodyPr/>
        <a:lstStyle/>
        <a:p>
          <a:endParaRPr lang="en-CA"/>
        </a:p>
      </dgm:t>
    </dgm:pt>
    <dgm:pt modelId="{0D714ED6-8DF2-4327-8779-29E23DBA95CF}" type="pres">
      <dgm:prSet presAssocID="{510A91BA-B951-470B-BFCC-86236C57034D}" presName="node" presStyleLbl="node1" presStyleIdx="1" presStyleCnt="3">
        <dgm:presLayoutVars>
          <dgm:bulletEnabled val="1"/>
        </dgm:presLayoutVars>
      </dgm:prSet>
      <dgm:spPr/>
      <dgm:t>
        <a:bodyPr/>
        <a:lstStyle/>
        <a:p>
          <a:endParaRPr lang="en-CA"/>
        </a:p>
      </dgm:t>
    </dgm:pt>
    <dgm:pt modelId="{E2B14BE9-CE73-4AD1-8F61-02315355A7BA}" type="pres">
      <dgm:prSet presAssocID="{10E7CEAC-0930-4BE3-A117-BC0580F96F75}" presName="sibTrans" presStyleLbl="sibTrans2D1" presStyleIdx="1" presStyleCnt="2"/>
      <dgm:spPr/>
      <dgm:t>
        <a:bodyPr/>
        <a:lstStyle/>
        <a:p>
          <a:endParaRPr lang="en-CA"/>
        </a:p>
      </dgm:t>
    </dgm:pt>
    <dgm:pt modelId="{169B2F48-586B-42D5-96AD-3AF963C53608}" type="pres">
      <dgm:prSet presAssocID="{10E7CEAC-0930-4BE3-A117-BC0580F96F75}" presName="connectorText" presStyleLbl="sibTrans2D1" presStyleIdx="1" presStyleCnt="2"/>
      <dgm:spPr/>
      <dgm:t>
        <a:bodyPr/>
        <a:lstStyle/>
        <a:p>
          <a:endParaRPr lang="en-CA"/>
        </a:p>
      </dgm:t>
    </dgm:pt>
    <dgm:pt modelId="{DAA79EFD-27F5-49E6-8B15-AA6A695E3DCF}" type="pres">
      <dgm:prSet presAssocID="{0455CEA4-8210-4B60-954B-8E0DCFFA17C5}" presName="node" presStyleLbl="node1" presStyleIdx="2" presStyleCnt="3">
        <dgm:presLayoutVars>
          <dgm:bulletEnabled val="1"/>
        </dgm:presLayoutVars>
      </dgm:prSet>
      <dgm:spPr/>
      <dgm:t>
        <a:bodyPr/>
        <a:lstStyle/>
        <a:p>
          <a:endParaRPr lang="en-CA"/>
        </a:p>
      </dgm:t>
    </dgm:pt>
  </dgm:ptLst>
  <dgm:cxnLst>
    <dgm:cxn modelId="{039C3B4F-C22B-4457-95F8-5A44D6FF54A1}" srcId="{D595A8B0-45EA-4166-89A0-0FB673D0DE6B}" destId="{15D7F275-794A-4C9E-B2B2-67B591D1EE60}" srcOrd="0" destOrd="0" parTransId="{A4579969-B184-4628-BCDA-F8E2B98110B5}" sibTransId="{2492FAAE-90DF-4E78-AF94-B82DECD8D346}"/>
    <dgm:cxn modelId="{D49D7A88-E88F-44A8-91FF-6C7F04AC1EC2}" type="presOf" srcId="{0455CEA4-8210-4B60-954B-8E0DCFFA17C5}" destId="{DAA79EFD-27F5-49E6-8B15-AA6A695E3DCF}" srcOrd="0" destOrd="0" presId="urn:microsoft.com/office/officeart/2005/8/layout/process2"/>
    <dgm:cxn modelId="{B87F092D-9ED2-45D4-9C95-2D37ED4E5752}" type="presOf" srcId="{2492FAAE-90DF-4E78-AF94-B82DECD8D346}" destId="{DE485BCA-6FCD-48E9-A4C4-537DFB7DCB4F}" srcOrd="1" destOrd="0" presId="urn:microsoft.com/office/officeart/2005/8/layout/process2"/>
    <dgm:cxn modelId="{6ED6C557-0293-4F74-AEAF-2BAE937FB323}" type="presOf" srcId="{15D7F275-794A-4C9E-B2B2-67B591D1EE60}" destId="{6E851BCA-8B5F-4943-960C-4BDD5A980899}" srcOrd="0" destOrd="0" presId="urn:microsoft.com/office/officeart/2005/8/layout/process2"/>
    <dgm:cxn modelId="{F6F8260E-A928-4AD7-8A04-0EE01544E391}" srcId="{D595A8B0-45EA-4166-89A0-0FB673D0DE6B}" destId="{0455CEA4-8210-4B60-954B-8E0DCFFA17C5}" srcOrd="2" destOrd="0" parTransId="{B75FA40E-3193-407B-A5D2-B80D05C98DB4}" sibTransId="{4940D04B-88A0-4B23-820E-92CEBC0767CB}"/>
    <dgm:cxn modelId="{F23CC946-C3CA-4B76-B1DB-94C4E982D7B6}" type="presOf" srcId="{10E7CEAC-0930-4BE3-A117-BC0580F96F75}" destId="{E2B14BE9-CE73-4AD1-8F61-02315355A7BA}" srcOrd="0" destOrd="0" presId="urn:microsoft.com/office/officeart/2005/8/layout/process2"/>
    <dgm:cxn modelId="{602D7A47-7569-42CE-A62A-BDB4E8FC489F}" srcId="{D595A8B0-45EA-4166-89A0-0FB673D0DE6B}" destId="{510A91BA-B951-470B-BFCC-86236C57034D}" srcOrd="1" destOrd="0" parTransId="{51CE88EF-0332-428F-A28D-F73D72F748B1}" sibTransId="{10E7CEAC-0930-4BE3-A117-BC0580F96F75}"/>
    <dgm:cxn modelId="{24E6E744-BA91-436E-926B-0A619B58CC5B}" type="presOf" srcId="{2492FAAE-90DF-4E78-AF94-B82DECD8D346}" destId="{5A180401-881A-41AA-915B-FF0751EE3DC1}" srcOrd="0" destOrd="0" presId="urn:microsoft.com/office/officeart/2005/8/layout/process2"/>
    <dgm:cxn modelId="{36D1D696-FBAD-40B9-9D9A-379BB2F2D7FA}" type="presOf" srcId="{10E7CEAC-0930-4BE3-A117-BC0580F96F75}" destId="{169B2F48-586B-42D5-96AD-3AF963C53608}" srcOrd="1" destOrd="0" presId="urn:microsoft.com/office/officeart/2005/8/layout/process2"/>
    <dgm:cxn modelId="{F2232F6D-894B-492F-94C9-B98DE9F9A617}" type="presOf" srcId="{510A91BA-B951-470B-BFCC-86236C57034D}" destId="{0D714ED6-8DF2-4327-8779-29E23DBA95CF}" srcOrd="0" destOrd="0" presId="urn:microsoft.com/office/officeart/2005/8/layout/process2"/>
    <dgm:cxn modelId="{50333C3B-039A-439B-8877-57130E838CBB}" type="presOf" srcId="{D595A8B0-45EA-4166-89A0-0FB673D0DE6B}" destId="{DC1AFEB5-3283-4AE7-9FD9-4B9613B40497}" srcOrd="0" destOrd="0" presId="urn:microsoft.com/office/officeart/2005/8/layout/process2"/>
    <dgm:cxn modelId="{1270B7BE-2010-4DB1-992B-65B6EEB41BB1}" type="presParOf" srcId="{DC1AFEB5-3283-4AE7-9FD9-4B9613B40497}" destId="{6E851BCA-8B5F-4943-960C-4BDD5A980899}" srcOrd="0" destOrd="0" presId="urn:microsoft.com/office/officeart/2005/8/layout/process2"/>
    <dgm:cxn modelId="{6763B6BC-A1FF-43CA-8808-7F7F4A747371}" type="presParOf" srcId="{DC1AFEB5-3283-4AE7-9FD9-4B9613B40497}" destId="{5A180401-881A-41AA-915B-FF0751EE3DC1}" srcOrd="1" destOrd="0" presId="urn:microsoft.com/office/officeart/2005/8/layout/process2"/>
    <dgm:cxn modelId="{F1581F9F-C352-4A47-88EE-AAD4D61F35AB}" type="presParOf" srcId="{5A180401-881A-41AA-915B-FF0751EE3DC1}" destId="{DE485BCA-6FCD-48E9-A4C4-537DFB7DCB4F}" srcOrd="0" destOrd="0" presId="urn:microsoft.com/office/officeart/2005/8/layout/process2"/>
    <dgm:cxn modelId="{B61FD88B-630D-48DD-9F94-275ED23012F2}" type="presParOf" srcId="{DC1AFEB5-3283-4AE7-9FD9-4B9613B40497}" destId="{0D714ED6-8DF2-4327-8779-29E23DBA95CF}" srcOrd="2" destOrd="0" presId="urn:microsoft.com/office/officeart/2005/8/layout/process2"/>
    <dgm:cxn modelId="{C2DFBDC5-4BA3-4A07-A025-D58E6378E494}" type="presParOf" srcId="{DC1AFEB5-3283-4AE7-9FD9-4B9613B40497}" destId="{E2B14BE9-CE73-4AD1-8F61-02315355A7BA}" srcOrd="3" destOrd="0" presId="urn:microsoft.com/office/officeart/2005/8/layout/process2"/>
    <dgm:cxn modelId="{45E770F4-7971-4681-8488-C540488A9A35}" type="presParOf" srcId="{E2B14BE9-CE73-4AD1-8F61-02315355A7BA}" destId="{169B2F48-586B-42D5-96AD-3AF963C53608}" srcOrd="0" destOrd="0" presId="urn:microsoft.com/office/officeart/2005/8/layout/process2"/>
    <dgm:cxn modelId="{A17D8D44-CF60-4A31-A2D5-8D9C5A216182}" type="presParOf" srcId="{DC1AFEB5-3283-4AE7-9FD9-4B9613B40497}" destId="{DAA79EFD-27F5-49E6-8B15-AA6A695E3DCF}" srcOrd="4" destOrd="0" presId="urn:microsoft.com/office/officeart/2005/8/layout/process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14EF994-7801-4EC9-9338-B7294D34A3F2}" type="doc">
      <dgm:prSet loTypeId="urn:microsoft.com/office/officeart/2011/layout/InterconnectedBlockProcess#1" loCatId="process" qsTypeId="urn:microsoft.com/office/officeart/2005/8/quickstyle/simple1#2" qsCatId="simple" csTypeId="urn:microsoft.com/office/officeart/2005/8/colors/accent2_2" csCatId="accent2" phldr="1"/>
      <dgm:spPr/>
      <dgm:t>
        <a:bodyPr/>
        <a:lstStyle/>
        <a:p>
          <a:endParaRPr lang="en-CA"/>
        </a:p>
      </dgm:t>
    </dgm:pt>
    <dgm:pt modelId="{ADD90B1E-428F-4602-9F8A-D41EC57E4260}">
      <dgm:prSet phldrT="[Text]"/>
      <dgm:spPr>
        <a:solidFill>
          <a:schemeClr val="accent6">
            <a:lumMod val="75000"/>
          </a:schemeClr>
        </a:solidFill>
      </dgm:spPr>
      <dgm:t>
        <a:bodyPr/>
        <a:lstStyle/>
        <a:p>
          <a:r>
            <a:rPr lang="en-CA" b="1" dirty="0" smtClean="0"/>
            <a:t>DÉFINIR</a:t>
          </a:r>
        </a:p>
      </dgm:t>
    </dgm:pt>
    <dgm:pt modelId="{AD01A769-93FD-491B-A2AA-4FE3CC73ECAA}" type="parTrans" cxnId="{86C085BC-5A74-49E7-A6B3-E41C68664DB5}">
      <dgm:prSet/>
      <dgm:spPr/>
      <dgm:t>
        <a:bodyPr/>
        <a:lstStyle/>
        <a:p>
          <a:endParaRPr lang="en-CA"/>
        </a:p>
      </dgm:t>
    </dgm:pt>
    <dgm:pt modelId="{2B74E953-BFC2-43E3-B900-8C5E581A8D1A}" type="sibTrans" cxnId="{86C085BC-5A74-49E7-A6B3-E41C68664DB5}">
      <dgm:prSet/>
      <dgm:spPr/>
      <dgm:t>
        <a:bodyPr/>
        <a:lstStyle/>
        <a:p>
          <a:endParaRPr lang="en-CA"/>
        </a:p>
      </dgm:t>
    </dgm:pt>
    <dgm:pt modelId="{1AD0D7BD-3035-4035-A958-E55E0FFB6683}">
      <dgm:prSet phldrT="[Text]"/>
      <dgm:spPr>
        <a:solidFill>
          <a:schemeClr val="accent2">
            <a:lumMod val="20000"/>
            <a:lumOff val="80000"/>
          </a:schemeClr>
        </a:solidFill>
      </dgm:spPr>
      <dgm:t>
        <a:bodyPr/>
        <a:lstStyle/>
        <a:p>
          <a:r>
            <a:rPr lang="en-CA" b="1" dirty="0" smtClean="0"/>
            <a:t>Situation </a:t>
          </a:r>
          <a:r>
            <a:rPr lang="en-CA" b="1" dirty="0" err="1" smtClean="0"/>
            <a:t>actuelle</a:t>
          </a:r>
          <a:endParaRPr lang="en-CA" b="1" dirty="0"/>
        </a:p>
      </dgm:t>
    </dgm:pt>
    <dgm:pt modelId="{3169DD93-28EA-4977-B21A-344099E93828}" type="parTrans" cxnId="{A4619EAB-4DAC-4980-B6BA-296644B340FA}">
      <dgm:prSet/>
      <dgm:spPr/>
      <dgm:t>
        <a:bodyPr/>
        <a:lstStyle/>
        <a:p>
          <a:endParaRPr lang="en-CA"/>
        </a:p>
      </dgm:t>
    </dgm:pt>
    <dgm:pt modelId="{E24D943E-5286-4E6B-925C-B7DF70FDBD16}" type="sibTrans" cxnId="{A4619EAB-4DAC-4980-B6BA-296644B340FA}">
      <dgm:prSet/>
      <dgm:spPr/>
      <dgm:t>
        <a:bodyPr/>
        <a:lstStyle/>
        <a:p>
          <a:endParaRPr lang="en-CA"/>
        </a:p>
      </dgm:t>
    </dgm:pt>
    <dgm:pt modelId="{CC15E35B-DAD8-440D-81C0-5FC575E98760}">
      <dgm:prSet phldrT="[Text]"/>
      <dgm:spPr>
        <a:solidFill>
          <a:schemeClr val="accent6">
            <a:lumMod val="75000"/>
          </a:schemeClr>
        </a:solidFill>
      </dgm:spPr>
      <dgm:t>
        <a:bodyPr/>
        <a:lstStyle/>
        <a:p>
          <a:r>
            <a:rPr lang="en-CA" b="1" dirty="0" smtClean="0"/>
            <a:t>MESURER</a:t>
          </a:r>
        </a:p>
      </dgm:t>
    </dgm:pt>
    <dgm:pt modelId="{B3683098-0AC9-4C71-A13D-73F3B0C3E69F}" type="parTrans" cxnId="{791E2D4B-DC9D-4A99-9A4E-60ED38EAF39C}">
      <dgm:prSet/>
      <dgm:spPr/>
      <dgm:t>
        <a:bodyPr/>
        <a:lstStyle/>
        <a:p>
          <a:endParaRPr lang="en-CA"/>
        </a:p>
      </dgm:t>
    </dgm:pt>
    <dgm:pt modelId="{E2363801-B1B2-4FBF-93B2-36CE8FDEDCF7}" type="sibTrans" cxnId="{791E2D4B-DC9D-4A99-9A4E-60ED38EAF39C}">
      <dgm:prSet/>
      <dgm:spPr/>
      <dgm:t>
        <a:bodyPr/>
        <a:lstStyle/>
        <a:p>
          <a:endParaRPr lang="en-CA"/>
        </a:p>
      </dgm:t>
    </dgm:pt>
    <dgm:pt modelId="{AE78751A-2EDD-4B70-B3A2-954F6706207F}">
      <dgm:prSet phldrT="[Text]"/>
      <dgm:spPr>
        <a:solidFill>
          <a:schemeClr val="accent2">
            <a:lumMod val="20000"/>
            <a:lumOff val="80000"/>
          </a:schemeClr>
        </a:solidFill>
      </dgm:spPr>
      <dgm:t>
        <a:bodyPr/>
        <a:lstStyle/>
        <a:p>
          <a:r>
            <a:rPr lang="en-CA" b="1" dirty="0" err="1" smtClean="0"/>
            <a:t>Recueillir</a:t>
          </a:r>
          <a:r>
            <a:rPr lang="en-CA" b="1" dirty="0" smtClean="0"/>
            <a:t> des  </a:t>
          </a:r>
          <a:r>
            <a:rPr lang="en-CA" b="1" dirty="0" err="1" smtClean="0"/>
            <a:t>données</a:t>
          </a:r>
          <a:endParaRPr lang="en-CA" b="1" dirty="0"/>
        </a:p>
      </dgm:t>
    </dgm:pt>
    <dgm:pt modelId="{5263953B-39DB-45D0-9163-7CC3F416FAAE}" type="parTrans" cxnId="{CDA3D1FD-267E-41DE-9DFE-CAC37E7305AA}">
      <dgm:prSet/>
      <dgm:spPr/>
      <dgm:t>
        <a:bodyPr/>
        <a:lstStyle/>
        <a:p>
          <a:endParaRPr lang="en-CA"/>
        </a:p>
      </dgm:t>
    </dgm:pt>
    <dgm:pt modelId="{33B92B21-8CBB-450A-A0FB-9AE6195EE7D7}" type="sibTrans" cxnId="{CDA3D1FD-267E-41DE-9DFE-CAC37E7305AA}">
      <dgm:prSet/>
      <dgm:spPr/>
      <dgm:t>
        <a:bodyPr/>
        <a:lstStyle/>
        <a:p>
          <a:endParaRPr lang="en-CA"/>
        </a:p>
      </dgm:t>
    </dgm:pt>
    <dgm:pt modelId="{BFADC3DF-4888-4104-81FA-116985CD3A37}">
      <dgm:prSet phldrT="[Text]"/>
      <dgm:spPr>
        <a:solidFill>
          <a:schemeClr val="accent6">
            <a:lumMod val="75000"/>
          </a:schemeClr>
        </a:solidFill>
      </dgm:spPr>
      <dgm:t>
        <a:bodyPr/>
        <a:lstStyle/>
        <a:p>
          <a:r>
            <a:rPr lang="en-CA" b="1" dirty="0" smtClean="0"/>
            <a:t>ANALYSER</a:t>
          </a:r>
        </a:p>
      </dgm:t>
    </dgm:pt>
    <dgm:pt modelId="{8C27D70A-C7E5-4995-9686-417204F6B570}" type="parTrans" cxnId="{85944AFE-FD27-4E99-80DD-56C1EECB8F65}">
      <dgm:prSet/>
      <dgm:spPr/>
      <dgm:t>
        <a:bodyPr/>
        <a:lstStyle/>
        <a:p>
          <a:endParaRPr lang="en-CA"/>
        </a:p>
      </dgm:t>
    </dgm:pt>
    <dgm:pt modelId="{15D979DD-4E0E-495B-B3BD-153E37D19507}" type="sibTrans" cxnId="{85944AFE-FD27-4E99-80DD-56C1EECB8F65}">
      <dgm:prSet/>
      <dgm:spPr/>
      <dgm:t>
        <a:bodyPr/>
        <a:lstStyle/>
        <a:p>
          <a:endParaRPr lang="en-CA"/>
        </a:p>
      </dgm:t>
    </dgm:pt>
    <dgm:pt modelId="{079B4C22-98FA-4C78-91D3-E05DC92DB4D9}">
      <dgm:prSet phldrT="[Text]"/>
      <dgm:spPr>
        <a:solidFill>
          <a:schemeClr val="accent2">
            <a:lumMod val="20000"/>
            <a:lumOff val="80000"/>
          </a:schemeClr>
        </a:solidFill>
      </dgm:spPr>
      <dgm:t>
        <a:bodyPr/>
        <a:lstStyle/>
        <a:p>
          <a:r>
            <a:rPr lang="en-CA" b="1" dirty="0" smtClean="0"/>
            <a:t>Analyser les causes </a:t>
          </a:r>
          <a:r>
            <a:rPr lang="en-CA" b="1" dirty="0" err="1" smtClean="0"/>
            <a:t>possibles</a:t>
          </a:r>
          <a:endParaRPr lang="en-CA" b="1" dirty="0"/>
        </a:p>
      </dgm:t>
    </dgm:pt>
    <dgm:pt modelId="{69451133-FCB1-4EFA-A6AF-D9BB9B1EE826}" type="parTrans" cxnId="{2CE2D90F-45A9-4218-A8D2-D73B22F10E33}">
      <dgm:prSet/>
      <dgm:spPr/>
      <dgm:t>
        <a:bodyPr/>
        <a:lstStyle/>
        <a:p>
          <a:endParaRPr lang="en-CA"/>
        </a:p>
      </dgm:t>
    </dgm:pt>
    <dgm:pt modelId="{68622052-9BDC-45F4-BC8E-402F4A2D308C}" type="sibTrans" cxnId="{2CE2D90F-45A9-4218-A8D2-D73B22F10E33}">
      <dgm:prSet/>
      <dgm:spPr/>
      <dgm:t>
        <a:bodyPr/>
        <a:lstStyle/>
        <a:p>
          <a:endParaRPr lang="en-CA"/>
        </a:p>
      </dgm:t>
    </dgm:pt>
    <dgm:pt modelId="{2004331C-E158-4127-AB4F-3C99ED7E2C7E}">
      <dgm:prSet/>
      <dgm:spPr>
        <a:solidFill>
          <a:schemeClr val="accent6">
            <a:lumMod val="75000"/>
          </a:schemeClr>
        </a:solidFill>
      </dgm:spPr>
      <dgm:t>
        <a:bodyPr/>
        <a:lstStyle/>
        <a:p>
          <a:r>
            <a:rPr lang="en-CA" b="1" dirty="0" smtClean="0"/>
            <a:t>AMÉLIORER</a:t>
          </a:r>
        </a:p>
      </dgm:t>
    </dgm:pt>
    <dgm:pt modelId="{8047F0A4-B6B8-4B4A-8750-5CD509015330}" type="parTrans" cxnId="{F378BDE4-DC1C-4F83-96DA-15C309D21038}">
      <dgm:prSet/>
      <dgm:spPr/>
      <dgm:t>
        <a:bodyPr/>
        <a:lstStyle/>
        <a:p>
          <a:endParaRPr lang="en-CA"/>
        </a:p>
      </dgm:t>
    </dgm:pt>
    <dgm:pt modelId="{6F62544E-B4DB-40B2-AD82-EA0940105890}" type="sibTrans" cxnId="{F378BDE4-DC1C-4F83-96DA-15C309D21038}">
      <dgm:prSet/>
      <dgm:spPr/>
      <dgm:t>
        <a:bodyPr/>
        <a:lstStyle/>
        <a:p>
          <a:endParaRPr lang="en-CA"/>
        </a:p>
      </dgm:t>
    </dgm:pt>
    <dgm:pt modelId="{DB1984B8-DB7E-4CFA-8677-3039AE15F031}">
      <dgm:prSet/>
      <dgm:spPr>
        <a:solidFill>
          <a:srgbClr val="00B0F0"/>
        </a:solidFill>
      </dgm:spPr>
      <dgm:t>
        <a:bodyPr/>
        <a:lstStyle/>
        <a:p>
          <a:r>
            <a:rPr lang="en-CA" b="1" dirty="0" smtClean="0"/>
            <a:t>CONTRÔLER</a:t>
          </a:r>
        </a:p>
      </dgm:t>
    </dgm:pt>
    <dgm:pt modelId="{42C13D23-BACF-4792-924F-548BD0CB62F3}" type="parTrans" cxnId="{71B81689-1652-4A61-B846-BFF9723185BB}">
      <dgm:prSet/>
      <dgm:spPr/>
      <dgm:t>
        <a:bodyPr/>
        <a:lstStyle/>
        <a:p>
          <a:endParaRPr lang="en-CA"/>
        </a:p>
      </dgm:t>
    </dgm:pt>
    <dgm:pt modelId="{B7340A0F-9536-4286-9FD8-C27938F71BB6}" type="sibTrans" cxnId="{71B81689-1652-4A61-B846-BFF9723185BB}">
      <dgm:prSet/>
      <dgm:spPr/>
      <dgm:t>
        <a:bodyPr/>
        <a:lstStyle/>
        <a:p>
          <a:endParaRPr lang="en-CA"/>
        </a:p>
      </dgm:t>
    </dgm:pt>
    <dgm:pt modelId="{D061EBC8-5C42-4334-A38B-F253F511E1BB}">
      <dgm:prSet/>
      <dgm:spPr>
        <a:solidFill>
          <a:schemeClr val="accent2">
            <a:lumMod val="20000"/>
            <a:lumOff val="80000"/>
          </a:schemeClr>
        </a:solidFill>
      </dgm:spPr>
      <dgm:t>
        <a:bodyPr/>
        <a:lstStyle/>
        <a:p>
          <a:r>
            <a:rPr lang="en-CA" b="1" dirty="0" smtClean="0"/>
            <a:t>Cerner les solutions </a:t>
          </a:r>
          <a:r>
            <a:rPr lang="en-CA" b="1" dirty="0" err="1" smtClean="0"/>
            <a:t>possibles</a:t>
          </a:r>
          <a:endParaRPr lang="en-CA" b="1" dirty="0"/>
        </a:p>
      </dgm:t>
    </dgm:pt>
    <dgm:pt modelId="{A6EEFE45-AED6-44F4-A5BB-41935CA0A6C8}" type="parTrans" cxnId="{C71EF7A1-9F65-40B8-97DE-DBB6B8C9E3E5}">
      <dgm:prSet/>
      <dgm:spPr/>
      <dgm:t>
        <a:bodyPr/>
        <a:lstStyle/>
        <a:p>
          <a:endParaRPr lang="en-CA"/>
        </a:p>
      </dgm:t>
    </dgm:pt>
    <dgm:pt modelId="{E9920A8C-0EE8-4775-BB87-A350FAE8BA50}" type="sibTrans" cxnId="{C71EF7A1-9F65-40B8-97DE-DBB6B8C9E3E5}">
      <dgm:prSet/>
      <dgm:spPr/>
      <dgm:t>
        <a:bodyPr/>
        <a:lstStyle/>
        <a:p>
          <a:endParaRPr lang="en-CA"/>
        </a:p>
      </dgm:t>
    </dgm:pt>
    <dgm:pt modelId="{64FB9824-1F5E-4E74-8E59-9DC5828EA3AE}">
      <dgm:prSet/>
      <dgm:spPr>
        <a:solidFill>
          <a:srgbClr val="92D050"/>
        </a:solidFill>
      </dgm:spPr>
      <dgm:t>
        <a:bodyPr/>
        <a:lstStyle/>
        <a:p>
          <a:r>
            <a:rPr lang="fr-FR" b="1" dirty="0" smtClean="0"/>
            <a:t>Instaurer des contrôles pour assurer la durabilité de la solution</a:t>
          </a:r>
          <a:endParaRPr lang="en-CA" b="1" dirty="0"/>
        </a:p>
      </dgm:t>
    </dgm:pt>
    <dgm:pt modelId="{34B5C809-0A8D-4F0C-84E0-B23C72F5FC67}" type="parTrans" cxnId="{781D3563-8CEC-42BE-87ED-8E6CB88A5414}">
      <dgm:prSet/>
      <dgm:spPr/>
      <dgm:t>
        <a:bodyPr/>
        <a:lstStyle/>
        <a:p>
          <a:endParaRPr lang="en-CA"/>
        </a:p>
      </dgm:t>
    </dgm:pt>
    <dgm:pt modelId="{B66797F3-6C79-4C3A-8707-A52A79CA9F95}" type="sibTrans" cxnId="{781D3563-8CEC-42BE-87ED-8E6CB88A5414}">
      <dgm:prSet/>
      <dgm:spPr/>
      <dgm:t>
        <a:bodyPr/>
        <a:lstStyle/>
        <a:p>
          <a:endParaRPr lang="en-CA"/>
        </a:p>
      </dgm:t>
    </dgm:pt>
    <dgm:pt modelId="{BFC0D949-85D9-4D61-896F-CAB47408573B}">
      <dgm:prSet/>
      <dgm:spPr>
        <a:solidFill>
          <a:schemeClr val="accent2">
            <a:lumMod val="20000"/>
            <a:lumOff val="80000"/>
          </a:schemeClr>
        </a:solidFill>
      </dgm:spPr>
      <dgm:t>
        <a:bodyPr/>
        <a:lstStyle/>
        <a:p>
          <a:r>
            <a:rPr lang="en-CA" b="1" dirty="0" smtClean="0"/>
            <a:t>Situation </a:t>
          </a:r>
          <a:r>
            <a:rPr lang="en-CA" b="1" dirty="0" err="1" smtClean="0"/>
            <a:t>cible</a:t>
          </a:r>
          <a:endParaRPr lang="en-CA" b="1" dirty="0" smtClean="0"/>
        </a:p>
      </dgm:t>
    </dgm:pt>
    <dgm:pt modelId="{5F6F09B4-306D-45FA-87B9-40537A80A7CE}" type="parTrans" cxnId="{D45C888E-A599-4AAC-AFAB-9E0D03A8E8FB}">
      <dgm:prSet/>
      <dgm:spPr/>
      <dgm:t>
        <a:bodyPr/>
        <a:lstStyle/>
        <a:p>
          <a:endParaRPr lang="en-CA"/>
        </a:p>
      </dgm:t>
    </dgm:pt>
    <dgm:pt modelId="{EEC85AB7-5B90-4790-97FE-B321D4013938}" type="sibTrans" cxnId="{D45C888E-A599-4AAC-AFAB-9E0D03A8E8FB}">
      <dgm:prSet/>
      <dgm:spPr/>
      <dgm:t>
        <a:bodyPr/>
        <a:lstStyle/>
        <a:p>
          <a:endParaRPr lang="en-CA"/>
        </a:p>
      </dgm:t>
    </dgm:pt>
    <dgm:pt modelId="{6FBF5CFA-C238-4AF2-B5E7-654D2545B39E}">
      <dgm:prSet/>
      <dgm:spPr>
        <a:solidFill>
          <a:schemeClr val="accent2">
            <a:lumMod val="20000"/>
            <a:lumOff val="80000"/>
          </a:schemeClr>
        </a:solidFill>
      </dgm:spPr>
      <dgm:t>
        <a:bodyPr/>
        <a:lstStyle/>
        <a:p>
          <a:r>
            <a:rPr lang="en-CA" b="1" dirty="0" err="1" smtClean="0"/>
            <a:t>Problème</a:t>
          </a:r>
          <a:endParaRPr lang="en-CA" b="1" dirty="0" smtClean="0"/>
        </a:p>
      </dgm:t>
    </dgm:pt>
    <dgm:pt modelId="{F07D10E5-9E99-4144-8001-07B4B513CF9D}" type="parTrans" cxnId="{21B57BBE-843A-4154-9EAE-9D66663F98D7}">
      <dgm:prSet/>
      <dgm:spPr/>
      <dgm:t>
        <a:bodyPr/>
        <a:lstStyle/>
        <a:p>
          <a:endParaRPr lang="en-CA"/>
        </a:p>
      </dgm:t>
    </dgm:pt>
    <dgm:pt modelId="{69DA9F90-A4FB-428A-B2D3-3BE4EA9051DA}" type="sibTrans" cxnId="{21B57BBE-843A-4154-9EAE-9D66663F98D7}">
      <dgm:prSet/>
      <dgm:spPr/>
      <dgm:t>
        <a:bodyPr/>
        <a:lstStyle/>
        <a:p>
          <a:endParaRPr lang="en-CA"/>
        </a:p>
      </dgm:t>
    </dgm:pt>
    <dgm:pt modelId="{060D07CF-950E-4A16-B7DF-5DA27022941E}">
      <dgm:prSet/>
      <dgm:spPr>
        <a:solidFill>
          <a:schemeClr val="accent2">
            <a:lumMod val="20000"/>
            <a:lumOff val="80000"/>
          </a:schemeClr>
        </a:solidFill>
      </dgm:spPr>
      <dgm:t>
        <a:bodyPr/>
        <a:lstStyle/>
        <a:p>
          <a:r>
            <a:rPr lang="en-CA" b="1" dirty="0" err="1" smtClean="0"/>
            <a:t>Objectifs</a:t>
          </a:r>
          <a:endParaRPr lang="en-CA" b="1" dirty="0" smtClean="0"/>
        </a:p>
      </dgm:t>
    </dgm:pt>
    <dgm:pt modelId="{595E922D-42F0-4326-8ED1-156D13DF591F}" type="parTrans" cxnId="{463A177F-2EDA-4347-93EB-CB9DE05472F5}">
      <dgm:prSet/>
      <dgm:spPr/>
      <dgm:t>
        <a:bodyPr/>
        <a:lstStyle/>
        <a:p>
          <a:endParaRPr lang="en-CA"/>
        </a:p>
      </dgm:t>
    </dgm:pt>
    <dgm:pt modelId="{DD9F6A9B-59DD-41FC-AA50-A4138C8FB7CE}" type="sibTrans" cxnId="{463A177F-2EDA-4347-93EB-CB9DE05472F5}">
      <dgm:prSet/>
      <dgm:spPr/>
      <dgm:t>
        <a:bodyPr/>
        <a:lstStyle/>
        <a:p>
          <a:endParaRPr lang="en-CA"/>
        </a:p>
      </dgm:t>
    </dgm:pt>
    <dgm:pt modelId="{B36E15E3-593B-4DFE-A7E1-7D72A7F9F8F5}">
      <dgm:prSet/>
      <dgm:spPr>
        <a:solidFill>
          <a:schemeClr val="accent2">
            <a:lumMod val="20000"/>
            <a:lumOff val="80000"/>
          </a:schemeClr>
        </a:solidFill>
      </dgm:spPr>
      <dgm:t>
        <a:bodyPr/>
        <a:lstStyle/>
        <a:p>
          <a:endParaRPr lang="en-CA" b="1" dirty="0" smtClean="0">
            <a:solidFill>
              <a:srgbClr val="0B0201"/>
            </a:solidFill>
          </a:endParaRPr>
        </a:p>
      </dgm:t>
    </dgm:pt>
    <dgm:pt modelId="{B62C0500-499E-4B6C-9077-363CBB3F57A6}" type="parTrans" cxnId="{F3D58FCF-788C-4D1C-A776-9B3D20BECBDE}">
      <dgm:prSet/>
      <dgm:spPr/>
      <dgm:t>
        <a:bodyPr/>
        <a:lstStyle/>
        <a:p>
          <a:endParaRPr lang="en-CA"/>
        </a:p>
      </dgm:t>
    </dgm:pt>
    <dgm:pt modelId="{8B71E653-5871-4783-B574-2DDE6025A187}" type="sibTrans" cxnId="{F3D58FCF-788C-4D1C-A776-9B3D20BECBDE}">
      <dgm:prSet/>
      <dgm:spPr/>
      <dgm:t>
        <a:bodyPr/>
        <a:lstStyle/>
        <a:p>
          <a:endParaRPr lang="en-CA"/>
        </a:p>
      </dgm:t>
    </dgm:pt>
    <dgm:pt modelId="{9C32300F-58AA-44B3-9789-7F423921E25A}">
      <dgm:prSet/>
      <dgm:spPr>
        <a:solidFill>
          <a:schemeClr val="accent2">
            <a:lumMod val="20000"/>
            <a:lumOff val="80000"/>
          </a:schemeClr>
        </a:solidFill>
      </dgm:spPr>
      <dgm:t>
        <a:bodyPr/>
        <a:lstStyle/>
        <a:p>
          <a:r>
            <a:rPr lang="en-CA" b="1" dirty="0" err="1" smtClean="0"/>
            <a:t>Schématiser</a:t>
          </a:r>
          <a:r>
            <a:rPr lang="en-CA" b="1" dirty="0" smtClean="0"/>
            <a:t> le </a:t>
          </a:r>
          <a:r>
            <a:rPr lang="en-CA" b="1" dirty="0" err="1" smtClean="0"/>
            <a:t>processus</a:t>
          </a:r>
          <a:endParaRPr lang="en-CA" b="1" dirty="0" smtClean="0"/>
        </a:p>
      </dgm:t>
    </dgm:pt>
    <dgm:pt modelId="{0F366C80-F7B7-49D3-8375-835A60EFAD50}" type="parTrans" cxnId="{B3D040C0-637B-45A2-B2F9-B87D1F7D37E2}">
      <dgm:prSet/>
      <dgm:spPr/>
      <dgm:t>
        <a:bodyPr/>
        <a:lstStyle/>
        <a:p>
          <a:endParaRPr lang="en-CA"/>
        </a:p>
      </dgm:t>
    </dgm:pt>
    <dgm:pt modelId="{1476D9B1-78A8-413D-A57F-8D0447922C59}" type="sibTrans" cxnId="{B3D040C0-637B-45A2-B2F9-B87D1F7D37E2}">
      <dgm:prSet/>
      <dgm:spPr/>
      <dgm:t>
        <a:bodyPr/>
        <a:lstStyle/>
        <a:p>
          <a:endParaRPr lang="en-CA"/>
        </a:p>
      </dgm:t>
    </dgm:pt>
    <dgm:pt modelId="{6DD1497A-84B1-4FA7-8B9E-1890076B0C18}">
      <dgm:prSet/>
      <dgm:spPr>
        <a:solidFill>
          <a:schemeClr val="accent2">
            <a:lumMod val="20000"/>
            <a:lumOff val="80000"/>
          </a:schemeClr>
        </a:solidFill>
      </dgm:spPr>
      <dgm:t>
        <a:bodyPr/>
        <a:lstStyle/>
        <a:p>
          <a:r>
            <a:rPr lang="en-CA" b="1" dirty="0" smtClean="0"/>
            <a:t>Cerner les causes </a:t>
          </a:r>
          <a:r>
            <a:rPr lang="en-CA" b="1" dirty="0" err="1" smtClean="0"/>
            <a:t>possibles</a:t>
          </a:r>
          <a:endParaRPr lang="en-CA" b="1" dirty="0" smtClean="0"/>
        </a:p>
      </dgm:t>
    </dgm:pt>
    <dgm:pt modelId="{B9188C3E-868E-44AB-A913-82A54EE9BB26}" type="parTrans" cxnId="{63484338-2F5C-4FEC-806D-5C95BD5755EB}">
      <dgm:prSet/>
      <dgm:spPr/>
      <dgm:t>
        <a:bodyPr/>
        <a:lstStyle/>
        <a:p>
          <a:endParaRPr lang="en-CA"/>
        </a:p>
      </dgm:t>
    </dgm:pt>
    <dgm:pt modelId="{23E41436-4B71-4B2A-A5F3-0378D81D45EB}" type="sibTrans" cxnId="{63484338-2F5C-4FEC-806D-5C95BD5755EB}">
      <dgm:prSet/>
      <dgm:spPr/>
      <dgm:t>
        <a:bodyPr/>
        <a:lstStyle/>
        <a:p>
          <a:endParaRPr lang="en-CA"/>
        </a:p>
      </dgm:t>
    </dgm:pt>
    <dgm:pt modelId="{63637893-DB14-48FD-BB6E-F732D2E7B86F}">
      <dgm:prSet/>
      <dgm:spPr>
        <a:solidFill>
          <a:schemeClr val="accent2">
            <a:lumMod val="20000"/>
            <a:lumOff val="80000"/>
          </a:schemeClr>
        </a:solidFill>
      </dgm:spPr>
      <dgm:t>
        <a:bodyPr/>
        <a:lstStyle/>
        <a:p>
          <a:endParaRPr lang="en-CA" b="1" dirty="0" smtClean="0">
            <a:solidFill>
              <a:srgbClr val="0B0201"/>
            </a:solidFill>
          </a:endParaRPr>
        </a:p>
      </dgm:t>
    </dgm:pt>
    <dgm:pt modelId="{B3AED788-B404-4387-980C-9A5700FA3376}" type="parTrans" cxnId="{CADD0571-11C5-4EE8-B48F-82E525BAE92D}">
      <dgm:prSet/>
      <dgm:spPr/>
      <dgm:t>
        <a:bodyPr/>
        <a:lstStyle/>
        <a:p>
          <a:endParaRPr lang="en-CA"/>
        </a:p>
      </dgm:t>
    </dgm:pt>
    <dgm:pt modelId="{CE95C435-107A-4F30-9B53-99E515AF7113}" type="sibTrans" cxnId="{CADD0571-11C5-4EE8-B48F-82E525BAE92D}">
      <dgm:prSet/>
      <dgm:spPr/>
      <dgm:t>
        <a:bodyPr/>
        <a:lstStyle/>
        <a:p>
          <a:endParaRPr lang="en-CA"/>
        </a:p>
      </dgm:t>
    </dgm:pt>
    <dgm:pt modelId="{65F53132-8679-433B-8ABD-FCB45ACF8C0D}">
      <dgm:prSet/>
      <dgm:spPr>
        <a:solidFill>
          <a:schemeClr val="accent2">
            <a:lumMod val="20000"/>
            <a:lumOff val="80000"/>
          </a:schemeClr>
        </a:solidFill>
      </dgm:spPr>
      <dgm:t>
        <a:bodyPr/>
        <a:lstStyle/>
        <a:p>
          <a:r>
            <a:rPr lang="en-CA" b="1" dirty="0" smtClean="0"/>
            <a:t>Cerner les causes </a:t>
          </a:r>
          <a:r>
            <a:rPr lang="en-CA" b="1" dirty="0" err="1" smtClean="0"/>
            <a:t>profondes</a:t>
          </a:r>
          <a:endParaRPr lang="en-CA" b="1" dirty="0" smtClean="0"/>
        </a:p>
      </dgm:t>
    </dgm:pt>
    <dgm:pt modelId="{095E3AA6-2038-48DA-99E5-CD6C25F66B72}" type="parTrans" cxnId="{BF375BB5-8C16-4E66-ADB4-86A7F5971024}">
      <dgm:prSet/>
      <dgm:spPr/>
      <dgm:t>
        <a:bodyPr/>
        <a:lstStyle/>
        <a:p>
          <a:endParaRPr lang="en-CA"/>
        </a:p>
      </dgm:t>
    </dgm:pt>
    <dgm:pt modelId="{3F75E3CA-45BE-46A6-9B82-9BA7097B5051}" type="sibTrans" cxnId="{BF375BB5-8C16-4E66-ADB4-86A7F5971024}">
      <dgm:prSet/>
      <dgm:spPr/>
      <dgm:t>
        <a:bodyPr/>
        <a:lstStyle/>
        <a:p>
          <a:endParaRPr lang="en-CA"/>
        </a:p>
      </dgm:t>
    </dgm:pt>
    <dgm:pt modelId="{C57345F5-6206-4999-8EEE-B49D0257CC86}">
      <dgm:prSet/>
      <dgm:spPr>
        <a:solidFill>
          <a:schemeClr val="accent2">
            <a:lumMod val="20000"/>
            <a:lumOff val="80000"/>
          </a:schemeClr>
        </a:solidFill>
      </dgm:spPr>
      <dgm:t>
        <a:bodyPr/>
        <a:lstStyle/>
        <a:p>
          <a:r>
            <a:rPr lang="en-CA" b="1" dirty="0" err="1" smtClean="0"/>
            <a:t>Déterminer</a:t>
          </a:r>
          <a:r>
            <a:rPr lang="en-CA" b="1" dirty="0" smtClean="0"/>
            <a:t> les causes </a:t>
          </a:r>
          <a:r>
            <a:rPr lang="en-CA" b="1" dirty="0" err="1" smtClean="0"/>
            <a:t>principales</a:t>
          </a:r>
          <a:endParaRPr lang="en-CA" b="1" dirty="0" smtClean="0"/>
        </a:p>
      </dgm:t>
    </dgm:pt>
    <dgm:pt modelId="{2C967451-6CD1-4A2D-A144-0E5DF753F8B6}" type="parTrans" cxnId="{C059C2D0-A221-4A76-8A92-BA7F2D7FBB33}">
      <dgm:prSet/>
      <dgm:spPr/>
      <dgm:t>
        <a:bodyPr/>
        <a:lstStyle/>
        <a:p>
          <a:endParaRPr lang="en-CA"/>
        </a:p>
      </dgm:t>
    </dgm:pt>
    <dgm:pt modelId="{AE9DBDFF-67EB-4FC4-8BB9-5CB228E406BA}" type="sibTrans" cxnId="{C059C2D0-A221-4A76-8A92-BA7F2D7FBB33}">
      <dgm:prSet/>
      <dgm:spPr/>
      <dgm:t>
        <a:bodyPr/>
        <a:lstStyle/>
        <a:p>
          <a:endParaRPr lang="en-CA"/>
        </a:p>
      </dgm:t>
    </dgm:pt>
    <dgm:pt modelId="{DB0CE76B-8656-496E-81B8-C268CF2EFDE3}">
      <dgm:prSet/>
      <dgm:spPr>
        <a:solidFill>
          <a:schemeClr val="accent2">
            <a:lumMod val="20000"/>
            <a:lumOff val="80000"/>
          </a:schemeClr>
        </a:solidFill>
      </dgm:spPr>
      <dgm:t>
        <a:bodyPr/>
        <a:lstStyle/>
        <a:p>
          <a:r>
            <a:rPr lang="fr-FR" b="1" dirty="0" smtClean="0"/>
            <a:t>Établir des priorités et planifier des solutions</a:t>
          </a:r>
          <a:endParaRPr lang="en-CA" b="1" dirty="0" smtClean="0"/>
        </a:p>
      </dgm:t>
    </dgm:pt>
    <dgm:pt modelId="{7F91FADB-CA96-416D-8584-FF16CA3D666F}" type="parTrans" cxnId="{42976865-3C90-4C50-85F9-5304B1D83BAC}">
      <dgm:prSet/>
      <dgm:spPr/>
      <dgm:t>
        <a:bodyPr/>
        <a:lstStyle/>
        <a:p>
          <a:endParaRPr lang="en-CA"/>
        </a:p>
      </dgm:t>
    </dgm:pt>
    <dgm:pt modelId="{72524B4E-F8DA-4FBC-87E5-A8C6513F9294}" type="sibTrans" cxnId="{42976865-3C90-4C50-85F9-5304B1D83BAC}">
      <dgm:prSet/>
      <dgm:spPr/>
      <dgm:t>
        <a:bodyPr/>
        <a:lstStyle/>
        <a:p>
          <a:endParaRPr lang="en-CA"/>
        </a:p>
      </dgm:t>
    </dgm:pt>
    <dgm:pt modelId="{27F00FD0-A250-4D9E-AB62-3D4971D2C6E7}">
      <dgm:prSet/>
      <dgm:spPr>
        <a:solidFill>
          <a:schemeClr val="accent2">
            <a:lumMod val="20000"/>
            <a:lumOff val="80000"/>
          </a:schemeClr>
        </a:solidFill>
      </dgm:spPr>
      <dgm:t>
        <a:bodyPr/>
        <a:lstStyle/>
        <a:p>
          <a:r>
            <a:rPr lang="fr-FR" b="1" dirty="0" smtClean="0"/>
            <a:t>Implanter des solutions et les tester</a:t>
          </a:r>
          <a:endParaRPr lang="en-CA" b="1" dirty="0" smtClean="0"/>
        </a:p>
      </dgm:t>
    </dgm:pt>
    <dgm:pt modelId="{AEB4B2EB-B16D-4889-A89A-CDC8862615B0}" type="parTrans" cxnId="{AA196653-C988-4542-8E01-341286AB6523}">
      <dgm:prSet/>
      <dgm:spPr/>
      <dgm:t>
        <a:bodyPr/>
        <a:lstStyle/>
        <a:p>
          <a:endParaRPr lang="en-CA"/>
        </a:p>
      </dgm:t>
    </dgm:pt>
    <dgm:pt modelId="{80FEEFFB-F390-4FCE-A0AB-921EE5B796A2}" type="sibTrans" cxnId="{AA196653-C988-4542-8E01-341286AB6523}">
      <dgm:prSet/>
      <dgm:spPr/>
      <dgm:t>
        <a:bodyPr/>
        <a:lstStyle/>
        <a:p>
          <a:endParaRPr lang="en-CA"/>
        </a:p>
      </dgm:t>
    </dgm:pt>
    <dgm:pt modelId="{1B250718-22CF-4BC9-AAA9-037D3D80AB1B}">
      <dgm:prSet/>
      <dgm:spPr>
        <a:solidFill>
          <a:schemeClr val="accent2">
            <a:lumMod val="20000"/>
            <a:lumOff val="80000"/>
          </a:schemeClr>
        </a:solidFill>
      </dgm:spPr>
      <dgm:t>
        <a:bodyPr/>
        <a:lstStyle/>
        <a:p>
          <a:endParaRPr lang="en-CA" b="1" dirty="0" smtClean="0">
            <a:solidFill>
              <a:srgbClr val="0B0201"/>
            </a:solidFill>
          </a:endParaRPr>
        </a:p>
      </dgm:t>
    </dgm:pt>
    <dgm:pt modelId="{D446BFE0-EB64-4C71-820A-AE8D8B27AC34}" type="parTrans" cxnId="{202E39C5-5CEF-4A53-BF0D-FFDDD0AC8CEF}">
      <dgm:prSet/>
      <dgm:spPr/>
      <dgm:t>
        <a:bodyPr/>
        <a:lstStyle/>
        <a:p>
          <a:endParaRPr lang="en-CA"/>
        </a:p>
      </dgm:t>
    </dgm:pt>
    <dgm:pt modelId="{4AA44625-96F2-4357-968A-CB5CDE90C46E}" type="sibTrans" cxnId="{202E39C5-5CEF-4A53-BF0D-FFDDD0AC8CEF}">
      <dgm:prSet/>
      <dgm:spPr/>
      <dgm:t>
        <a:bodyPr/>
        <a:lstStyle/>
        <a:p>
          <a:endParaRPr lang="en-CA"/>
        </a:p>
      </dgm:t>
    </dgm:pt>
    <dgm:pt modelId="{8B818719-4EA2-4D76-8C57-63D1D9132583}">
      <dgm:prSet/>
      <dgm:spPr>
        <a:solidFill>
          <a:srgbClr val="92D050"/>
        </a:solidFill>
      </dgm:spPr>
      <dgm:t>
        <a:bodyPr/>
        <a:lstStyle/>
        <a:p>
          <a:r>
            <a:rPr lang="en-CA" b="1" dirty="0" err="1" smtClean="0"/>
            <a:t>Amorcer</a:t>
          </a:r>
          <a:r>
            <a:rPr lang="en-CA" b="1" dirty="0" smtClean="0"/>
            <a:t> </a:t>
          </a:r>
          <a:r>
            <a:rPr lang="en-CA" b="1" dirty="0" err="1" smtClean="0"/>
            <a:t>l’amélioration</a:t>
          </a:r>
          <a:r>
            <a:rPr lang="en-CA" b="1" dirty="0" smtClean="0"/>
            <a:t> continue</a:t>
          </a:r>
        </a:p>
      </dgm:t>
    </dgm:pt>
    <dgm:pt modelId="{E292DF28-AC0B-484C-B93A-A82C1561A282}" type="parTrans" cxnId="{DE767DA6-3682-476E-A5CB-E810ADD10916}">
      <dgm:prSet/>
      <dgm:spPr/>
      <dgm:t>
        <a:bodyPr/>
        <a:lstStyle/>
        <a:p>
          <a:endParaRPr lang="en-CA"/>
        </a:p>
      </dgm:t>
    </dgm:pt>
    <dgm:pt modelId="{B75EDE14-BC38-4030-A2FB-5FAE011B9E85}" type="sibTrans" cxnId="{DE767DA6-3682-476E-A5CB-E810ADD10916}">
      <dgm:prSet/>
      <dgm:spPr/>
      <dgm:t>
        <a:bodyPr/>
        <a:lstStyle/>
        <a:p>
          <a:endParaRPr lang="en-CA"/>
        </a:p>
      </dgm:t>
    </dgm:pt>
    <dgm:pt modelId="{685AA5B3-1993-493B-AFFD-AF782ADBB059}" type="pres">
      <dgm:prSet presAssocID="{714EF994-7801-4EC9-9338-B7294D34A3F2}" presName="Name0" presStyleCnt="0">
        <dgm:presLayoutVars>
          <dgm:chMax val="7"/>
          <dgm:chPref val="5"/>
          <dgm:dir/>
          <dgm:animOne val="branch"/>
          <dgm:animLvl val="lvl"/>
        </dgm:presLayoutVars>
      </dgm:prSet>
      <dgm:spPr/>
      <dgm:t>
        <a:bodyPr/>
        <a:lstStyle/>
        <a:p>
          <a:endParaRPr lang="en-CA"/>
        </a:p>
      </dgm:t>
    </dgm:pt>
    <dgm:pt modelId="{C00440F0-5030-4E1C-B210-FC293E115AE7}" type="pres">
      <dgm:prSet presAssocID="{DB1984B8-DB7E-4CFA-8677-3039AE15F031}" presName="ChildAccent5" presStyleCnt="0"/>
      <dgm:spPr/>
      <dgm:t>
        <a:bodyPr/>
        <a:lstStyle/>
        <a:p>
          <a:endParaRPr lang="en-CA"/>
        </a:p>
      </dgm:t>
    </dgm:pt>
    <dgm:pt modelId="{FAA65B02-9034-40AF-87B7-3847868D2129}" type="pres">
      <dgm:prSet presAssocID="{DB1984B8-DB7E-4CFA-8677-3039AE15F031}" presName="ChildAccent" presStyleLbl="alignImgPlace1" presStyleIdx="0" presStyleCnt="5"/>
      <dgm:spPr/>
      <dgm:t>
        <a:bodyPr/>
        <a:lstStyle/>
        <a:p>
          <a:endParaRPr lang="en-CA"/>
        </a:p>
      </dgm:t>
    </dgm:pt>
    <dgm:pt modelId="{ABDC7521-EE28-4EEC-BB91-4D0E873387A9}" type="pres">
      <dgm:prSet presAssocID="{DB1984B8-DB7E-4CFA-8677-3039AE15F031}" presName="Child5" presStyleLbl="revTx" presStyleIdx="0" presStyleCnt="0">
        <dgm:presLayoutVars>
          <dgm:chMax val="0"/>
          <dgm:chPref val="0"/>
          <dgm:bulletEnabled val="1"/>
        </dgm:presLayoutVars>
      </dgm:prSet>
      <dgm:spPr/>
      <dgm:t>
        <a:bodyPr/>
        <a:lstStyle/>
        <a:p>
          <a:endParaRPr lang="en-CA"/>
        </a:p>
      </dgm:t>
    </dgm:pt>
    <dgm:pt modelId="{972AF410-089F-42E6-88C9-F9A27D09EE77}" type="pres">
      <dgm:prSet presAssocID="{DB1984B8-DB7E-4CFA-8677-3039AE15F031}" presName="Parent5" presStyleLbl="node1" presStyleIdx="0" presStyleCnt="5">
        <dgm:presLayoutVars>
          <dgm:chMax val="2"/>
          <dgm:chPref val="1"/>
          <dgm:bulletEnabled val="1"/>
        </dgm:presLayoutVars>
      </dgm:prSet>
      <dgm:spPr/>
      <dgm:t>
        <a:bodyPr/>
        <a:lstStyle/>
        <a:p>
          <a:endParaRPr lang="en-CA"/>
        </a:p>
      </dgm:t>
    </dgm:pt>
    <dgm:pt modelId="{9E20860B-1701-49A0-9771-A6EC19D0DED7}" type="pres">
      <dgm:prSet presAssocID="{2004331C-E158-4127-AB4F-3C99ED7E2C7E}" presName="ChildAccent4" presStyleCnt="0"/>
      <dgm:spPr/>
      <dgm:t>
        <a:bodyPr/>
        <a:lstStyle/>
        <a:p>
          <a:endParaRPr lang="en-CA"/>
        </a:p>
      </dgm:t>
    </dgm:pt>
    <dgm:pt modelId="{BA5EC377-FAAD-499C-B0E5-D4209F6C6F21}" type="pres">
      <dgm:prSet presAssocID="{2004331C-E158-4127-AB4F-3C99ED7E2C7E}" presName="ChildAccent" presStyleLbl="alignImgPlace1" presStyleIdx="1" presStyleCnt="5"/>
      <dgm:spPr/>
      <dgm:t>
        <a:bodyPr/>
        <a:lstStyle/>
        <a:p>
          <a:endParaRPr lang="en-CA"/>
        </a:p>
      </dgm:t>
    </dgm:pt>
    <dgm:pt modelId="{E3650E8C-460C-455B-8C8C-CE80CC2A3B73}" type="pres">
      <dgm:prSet presAssocID="{2004331C-E158-4127-AB4F-3C99ED7E2C7E}" presName="Child4" presStyleLbl="revTx" presStyleIdx="0" presStyleCnt="0">
        <dgm:presLayoutVars>
          <dgm:chMax val="0"/>
          <dgm:chPref val="0"/>
          <dgm:bulletEnabled val="1"/>
        </dgm:presLayoutVars>
      </dgm:prSet>
      <dgm:spPr/>
      <dgm:t>
        <a:bodyPr/>
        <a:lstStyle/>
        <a:p>
          <a:endParaRPr lang="en-CA"/>
        </a:p>
      </dgm:t>
    </dgm:pt>
    <dgm:pt modelId="{8AF35DC6-BB09-4F58-B154-B529D9E27DA3}" type="pres">
      <dgm:prSet presAssocID="{2004331C-E158-4127-AB4F-3C99ED7E2C7E}" presName="Parent4" presStyleLbl="node1" presStyleIdx="1" presStyleCnt="5">
        <dgm:presLayoutVars>
          <dgm:chMax val="2"/>
          <dgm:chPref val="1"/>
          <dgm:bulletEnabled val="1"/>
        </dgm:presLayoutVars>
      </dgm:prSet>
      <dgm:spPr/>
      <dgm:t>
        <a:bodyPr/>
        <a:lstStyle/>
        <a:p>
          <a:endParaRPr lang="en-CA"/>
        </a:p>
      </dgm:t>
    </dgm:pt>
    <dgm:pt modelId="{75230578-C22F-4F4B-9555-071A3E92BDD8}" type="pres">
      <dgm:prSet presAssocID="{BFADC3DF-4888-4104-81FA-116985CD3A37}" presName="ChildAccent3" presStyleCnt="0"/>
      <dgm:spPr/>
      <dgm:t>
        <a:bodyPr/>
        <a:lstStyle/>
        <a:p>
          <a:endParaRPr lang="en-CA"/>
        </a:p>
      </dgm:t>
    </dgm:pt>
    <dgm:pt modelId="{8F4311DD-5E0C-4A07-94BE-280802978109}" type="pres">
      <dgm:prSet presAssocID="{BFADC3DF-4888-4104-81FA-116985CD3A37}" presName="ChildAccent" presStyleLbl="alignImgPlace1" presStyleIdx="2" presStyleCnt="5"/>
      <dgm:spPr/>
      <dgm:t>
        <a:bodyPr/>
        <a:lstStyle/>
        <a:p>
          <a:endParaRPr lang="en-CA"/>
        </a:p>
      </dgm:t>
    </dgm:pt>
    <dgm:pt modelId="{A9E811A2-2369-4142-B5C7-5083D9E98CA9}" type="pres">
      <dgm:prSet presAssocID="{BFADC3DF-4888-4104-81FA-116985CD3A37}" presName="Child3" presStyleLbl="revTx" presStyleIdx="0" presStyleCnt="0">
        <dgm:presLayoutVars>
          <dgm:chMax val="0"/>
          <dgm:chPref val="0"/>
          <dgm:bulletEnabled val="1"/>
        </dgm:presLayoutVars>
      </dgm:prSet>
      <dgm:spPr/>
      <dgm:t>
        <a:bodyPr/>
        <a:lstStyle/>
        <a:p>
          <a:endParaRPr lang="en-CA"/>
        </a:p>
      </dgm:t>
    </dgm:pt>
    <dgm:pt modelId="{33CEEC88-D961-41DD-86B7-819355131C0A}" type="pres">
      <dgm:prSet presAssocID="{BFADC3DF-4888-4104-81FA-116985CD3A37}" presName="Parent3" presStyleLbl="node1" presStyleIdx="2" presStyleCnt="5">
        <dgm:presLayoutVars>
          <dgm:chMax val="2"/>
          <dgm:chPref val="1"/>
          <dgm:bulletEnabled val="1"/>
        </dgm:presLayoutVars>
      </dgm:prSet>
      <dgm:spPr/>
      <dgm:t>
        <a:bodyPr/>
        <a:lstStyle/>
        <a:p>
          <a:endParaRPr lang="en-CA"/>
        </a:p>
      </dgm:t>
    </dgm:pt>
    <dgm:pt modelId="{94B6FC4E-8872-4E59-B07E-B30ECE0339A0}" type="pres">
      <dgm:prSet presAssocID="{CC15E35B-DAD8-440D-81C0-5FC575E98760}" presName="ChildAccent2" presStyleCnt="0"/>
      <dgm:spPr/>
      <dgm:t>
        <a:bodyPr/>
        <a:lstStyle/>
        <a:p>
          <a:endParaRPr lang="en-CA"/>
        </a:p>
      </dgm:t>
    </dgm:pt>
    <dgm:pt modelId="{79F4F3F8-BD99-469C-8909-31F95A87F961}" type="pres">
      <dgm:prSet presAssocID="{CC15E35B-DAD8-440D-81C0-5FC575E98760}" presName="ChildAccent" presStyleLbl="alignImgPlace1" presStyleIdx="3" presStyleCnt="5"/>
      <dgm:spPr/>
      <dgm:t>
        <a:bodyPr/>
        <a:lstStyle/>
        <a:p>
          <a:endParaRPr lang="en-CA"/>
        </a:p>
      </dgm:t>
    </dgm:pt>
    <dgm:pt modelId="{10CBA961-49F4-45F0-8576-6BC42DEC8188}" type="pres">
      <dgm:prSet presAssocID="{CC15E35B-DAD8-440D-81C0-5FC575E98760}" presName="Child2" presStyleLbl="revTx" presStyleIdx="0" presStyleCnt="0">
        <dgm:presLayoutVars>
          <dgm:chMax val="0"/>
          <dgm:chPref val="0"/>
          <dgm:bulletEnabled val="1"/>
        </dgm:presLayoutVars>
      </dgm:prSet>
      <dgm:spPr/>
      <dgm:t>
        <a:bodyPr/>
        <a:lstStyle/>
        <a:p>
          <a:endParaRPr lang="en-CA"/>
        </a:p>
      </dgm:t>
    </dgm:pt>
    <dgm:pt modelId="{AFC7CC99-B78E-417D-A8C1-2DDFDD79F84F}" type="pres">
      <dgm:prSet presAssocID="{CC15E35B-DAD8-440D-81C0-5FC575E98760}" presName="Parent2" presStyleLbl="node1" presStyleIdx="3" presStyleCnt="5">
        <dgm:presLayoutVars>
          <dgm:chMax val="2"/>
          <dgm:chPref val="1"/>
          <dgm:bulletEnabled val="1"/>
        </dgm:presLayoutVars>
      </dgm:prSet>
      <dgm:spPr/>
      <dgm:t>
        <a:bodyPr/>
        <a:lstStyle/>
        <a:p>
          <a:endParaRPr lang="en-CA"/>
        </a:p>
      </dgm:t>
    </dgm:pt>
    <dgm:pt modelId="{AE947A8E-3AA0-4AE6-9585-0B510A88A2BD}" type="pres">
      <dgm:prSet presAssocID="{ADD90B1E-428F-4602-9F8A-D41EC57E4260}" presName="ChildAccent1" presStyleCnt="0"/>
      <dgm:spPr/>
      <dgm:t>
        <a:bodyPr/>
        <a:lstStyle/>
        <a:p>
          <a:endParaRPr lang="en-CA"/>
        </a:p>
      </dgm:t>
    </dgm:pt>
    <dgm:pt modelId="{77260E4D-2D78-4E19-BAC8-511889D034DE}" type="pres">
      <dgm:prSet presAssocID="{ADD90B1E-428F-4602-9F8A-D41EC57E4260}" presName="ChildAccent" presStyleLbl="alignImgPlace1" presStyleIdx="4" presStyleCnt="5"/>
      <dgm:spPr/>
      <dgm:t>
        <a:bodyPr/>
        <a:lstStyle/>
        <a:p>
          <a:endParaRPr lang="en-CA"/>
        </a:p>
      </dgm:t>
    </dgm:pt>
    <dgm:pt modelId="{99C6AC9F-BDE0-4D0A-87A8-6EDC575D188D}" type="pres">
      <dgm:prSet presAssocID="{ADD90B1E-428F-4602-9F8A-D41EC57E4260}" presName="Child1" presStyleLbl="revTx" presStyleIdx="0" presStyleCnt="0">
        <dgm:presLayoutVars>
          <dgm:chMax val="0"/>
          <dgm:chPref val="0"/>
          <dgm:bulletEnabled val="1"/>
        </dgm:presLayoutVars>
      </dgm:prSet>
      <dgm:spPr/>
      <dgm:t>
        <a:bodyPr/>
        <a:lstStyle/>
        <a:p>
          <a:endParaRPr lang="en-CA"/>
        </a:p>
      </dgm:t>
    </dgm:pt>
    <dgm:pt modelId="{74E33F43-D4AA-4117-AD3B-2231C1FD605E}" type="pres">
      <dgm:prSet presAssocID="{ADD90B1E-428F-4602-9F8A-D41EC57E4260}" presName="Parent1" presStyleLbl="node1" presStyleIdx="4" presStyleCnt="5">
        <dgm:presLayoutVars>
          <dgm:chMax val="2"/>
          <dgm:chPref val="1"/>
          <dgm:bulletEnabled val="1"/>
        </dgm:presLayoutVars>
      </dgm:prSet>
      <dgm:spPr/>
      <dgm:t>
        <a:bodyPr/>
        <a:lstStyle/>
        <a:p>
          <a:endParaRPr lang="en-CA"/>
        </a:p>
      </dgm:t>
    </dgm:pt>
  </dgm:ptLst>
  <dgm:cxnLst>
    <dgm:cxn modelId="{85944AFE-FD27-4E99-80DD-56C1EECB8F65}" srcId="{714EF994-7801-4EC9-9338-B7294D34A3F2}" destId="{BFADC3DF-4888-4104-81FA-116985CD3A37}" srcOrd="2" destOrd="0" parTransId="{8C27D70A-C7E5-4995-9686-417204F6B570}" sibTransId="{15D979DD-4E0E-495B-B3BD-153E37D19507}"/>
    <dgm:cxn modelId="{12741719-C4D7-47E7-BAA8-2856BA5BD0DC}" type="presOf" srcId="{DB0CE76B-8656-496E-81B8-C268CF2EFDE3}" destId="{BA5EC377-FAAD-499C-B0E5-D4209F6C6F21}" srcOrd="0" destOrd="1" presId="urn:microsoft.com/office/officeart/2011/layout/InterconnectedBlockProcess#1"/>
    <dgm:cxn modelId="{9866E5E2-2A67-480C-97F2-26C84D70B6C4}" type="presOf" srcId="{B36E15E3-593B-4DFE-A7E1-7D72A7F9F8F5}" destId="{99C6AC9F-BDE0-4D0A-87A8-6EDC575D188D}" srcOrd="1" destOrd="4" presId="urn:microsoft.com/office/officeart/2011/layout/InterconnectedBlockProcess#1"/>
    <dgm:cxn modelId="{07E7785B-5E03-4BBB-A767-D056E19D5776}" type="presOf" srcId="{D061EBC8-5C42-4334-A38B-F253F511E1BB}" destId="{E3650E8C-460C-455B-8C8C-CE80CC2A3B73}" srcOrd="1" destOrd="0" presId="urn:microsoft.com/office/officeart/2011/layout/InterconnectedBlockProcess#1"/>
    <dgm:cxn modelId="{70DE2FB6-F9B6-4E1B-A046-06601242A02D}" type="presOf" srcId="{9C32300F-58AA-44B3-9789-7F423921E25A}" destId="{79F4F3F8-BD99-469C-8909-31F95A87F961}" srcOrd="0" destOrd="1" presId="urn:microsoft.com/office/officeart/2011/layout/InterconnectedBlockProcess#1"/>
    <dgm:cxn modelId="{72FDD68D-E244-43AA-881B-577B3389DBCC}" type="presOf" srcId="{1AD0D7BD-3035-4035-A958-E55E0FFB6683}" destId="{77260E4D-2D78-4E19-BAC8-511889D034DE}" srcOrd="0" destOrd="0" presId="urn:microsoft.com/office/officeart/2011/layout/InterconnectedBlockProcess#1"/>
    <dgm:cxn modelId="{8CBFBB92-476E-4504-8C3B-47BED0C108AA}" type="presOf" srcId="{079B4C22-98FA-4C78-91D3-E05DC92DB4D9}" destId="{8F4311DD-5E0C-4A07-94BE-280802978109}" srcOrd="0" destOrd="0" presId="urn:microsoft.com/office/officeart/2011/layout/InterconnectedBlockProcess#1"/>
    <dgm:cxn modelId="{781D3563-8CEC-42BE-87ED-8E6CB88A5414}" srcId="{DB1984B8-DB7E-4CFA-8677-3039AE15F031}" destId="{64FB9824-1F5E-4E74-8E59-9DC5828EA3AE}" srcOrd="0" destOrd="0" parTransId="{34B5C809-0A8D-4F0C-84E0-B23C72F5FC67}" sibTransId="{B66797F3-6C79-4C3A-8707-A52A79CA9F95}"/>
    <dgm:cxn modelId="{57B69AA1-8495-427B-81F5-F32F8019477D}" type="presOf" srcId="{63637893-DB14-48FD-BB6E-F732D2E7B86F}" destId="{10CBA961-49F4-45F0-8576-6BC42DEC8188}" srcOrd="1" destOrd="3" presId="urn:microsoft.com/office/officeart/2011/layout/InterconnectedBlockProcess#1"/>
    <dgm:cxn modelId="{DC8C8D8F-DFC3-4C76-8873-47B36E8C4442}" type="presOf" srcId="{64FB9824-1F5E-4E74-8E59-9DC5828EA3AE}" destId="{FAA65B02-9034-40AF-87B7-3847868D2129}" srcOrd="0" destOrd="0" presId="urn:microsoft.com/office/officeart/2011/layout/InterconnectedBlockProcess#1"/>
    <dgm:cxn modelId="{463A177F-2EDA-4347-93EB-CB9DE05472F5}" srcId="{ADD90B1E-428F-4602-9F8A-D41EC57E4260}" destId="{060D07CF-950E-4A16-B7DF-5DA27022941E}" srcOrd="3" destOrd="0" parTransId="{595E922D-42F0-4326-8ED1-156D13DF591F}" sibTransId="{DD9F6A9B-59DD-41FC-AA50-A4138C8FB7CE}"/>
    <dgm:cxn modelId="{A4619EAB-4DAC-4980-B6BA-296644B340FA}" srcId="{ADD90B1E-428F-4602-9F8A-D41EC57E4260}" destId="{1AD0D7BD-3035-4035-A958-E55E0FFB6683}" srcOrd="0" destOrd="0" parTransId="{3169DD93-28EA-4977-B21A-344099E93828}" sibTransId="{E24D943E-5286-4E6B-925C-B7DF70FDBD16}"/>
    <dgm:cxn modelId="{2CE2D90F-45A9-4218-A8D2-D73B22F10E33}" srcId="{BFADC3DF-4888-4104-81FA-116985CD3A37}" destId="{079B4C22-98FA-4C78-91D3-E05DC92DB4D9}" srcOrd="0" destOrd="0" parTransId="{69451133-FCB1-4EFA-A6AF-D9BB9B1EE826}" sibTransId="{68622052-9BDC-45F4-BC8E-402F4A2D308C}"/>
    <dgm:cxn modelId="{DE767DA6-3682-476E-A5CB-E810ADD10916}" srcId="{DB1984B8-DB7E-4CFA-8677-3039AE15F031}" destId="{8B818719-4EA2-4D76-8C57-63D1D9132583}" srcOrd="1" destOrd="0" parTransId="{E292DF28-AC0B-484C-B93A-A82C1561A282}" sibTransId="{B75EDE14-BC38-4030-A2FB-5FAE011B9E85}"/>
    <dgm:cxn modelId="{69E381E5-30C7-4922-B04F-A30659AE9E87}" type="presOf" srcId="{AE78751A-2EDD-4B70-B3A2-954F6706207F}" destId="{10CBA961-49F4-45F0-8576-6BC42DEC8188}" srcOrd="1" destOrd="0" presId="urn:microsoft.com/office/officeart/2011/layout/InterconnectedBlockProcess#1"/>
    <dgm:cxn modelId="{42976865-3C90-4C50-85F9-5304B1D83BAC}" srcId="{2004331C-E158-4127-AB4F-3C99ED7E2C7E}" destId="{DB0CE76B-8656-496E-81B8-C268CF2EFDE3}" srcOrd="1" destOrd="0" parTransId="{7F91FADB-CA96-416D-8584-FF16CA3D666F}" sibTransId="{72524B4E-F8DA-4FBC-87E5-A8C6513F9294}"/>
    <dgm:cxn modelId="{473CCA45-B691-42FF-A095-3B47FC60DF20}" type="presOf" srcId="{060D07CF-950E-4A16-B7DF-5DA27022941E}" destId="{99C6AC9F-BDE0-4D0A-87A8-6EDC575D188D}" srcOrd="1" destOrd="3" presId="urn:microsoft.com/office/officeart/2011/layout/InterconnectedBlockProcess#1"/>
    <dgm:cxn modelId="{C059C2D0-A221-4A76-8A92-BA7F2D7FBB33}" srcId="{BFADC3DF-4888-4104-81FA-116985CD3A37}" destId="{C57345F5-6206-4999-8EEE-B49D0257CC86}" srcOrd="2" destOrd="0" parTransId="{2C967451-6CD1-4A2D-A144-0E5DF753F8B6}" sibTransId="{AE9DBDFF-67EB-4FC4-8BB9-5CB228E406BA}"/>
    <dgm:cxn modelId="{0FE36015-53DA-4204-ADC9-28DE505C3883}" type="presOf" srcId="{1AD0D7BD-3035-4035-A958-E55E0FFB6683}" destId="{99C6AC9F-BDE0-4D0A-87A8-6EDC575D188D}" srcOrd="1" destOrd="0" presId="urn:microsoft.com/office/officeart/2011/layout/InterconnectedBlockProcess#1"/>
    <dgm:cxn modelId="{86C085BC-5A74-49E7-A6B3-E41C68664DB5}" srcId="{714EF994-7801-4EC9-9338-B7294D34A3F2}" destId="{ADD90B1E-428F-4602-9F8A-D41EC57E4260}" srcOrd="0" destOrd="0" parTransId="{AD01A769-93FD-491B-A2AA-4FE3CC73ECAA}" sibTransId="{2B74E953-BFC2-43E3-B900-8C5E581A8D1A}"/>
    <dgm:cxn modelId="{90BCE276-BA3C-41D6-A508-772F265AE745}" type="presOf" srcId="{8B818719-4EA2-4D76-8C57-63D1D9132583}" destId="{FAA65B02-9034-40AF-87B7-3847868D2129}" srcOrd="0" destOrd="1" presId="urn:microsoft.com/office/officeart/2011/layout/InterconnectedBlockProcess#1"/>
    <dgm:cxn modelId="{30FBC4BE-13C4-4A53-9CB0-47123C03FB71}" type="presOf" srcId="{C57345F5-6206-4999-8EEE-B49D0257CC86}" destId="{8F4311DD-5E0C-4A07-94BE-280802978109}" srcOrd="0" destOrd="2" presId="urn:microsoft.com/office/officeart/2011/layout/InterconnectedBlockProcess#1"/>
    <dgm:cxn modelId="{D742EAE0-7B88-4044-9744-A5E1A196B1C8}" type="presOf" srcId="{D061EBC8-5C42-4334-A38B-F253F511E1BB}" destId="{BA5EC377-FAAD-499C-B0E5-D4209F6C6F21}" srcOrd="0" destOrd="0" presId="urn:microsoft.com/office/officeart/2011/layout/InterconnectedBlockProcess#1"/>
    <dgm:cxn modelId="{A70EA516-A779-4D62-B9DD-2A8695E03079}" type="presOf" srcId="{6DD1497A-84B1-4FA7-8B9E-1890076B0C18}" destId="{10CBA961-49F4-45F0-8576-6BC42DEC8188}" srcOrd="1" destOrd="2" presId="urn:microsoft.com/office/officeart/2011/layout/InterconnectedBlockProcess#1"/>
    <dgm:cxn modelId="{CADD0571-11C5-4EE8-B48F-82E525BAE92D}" srcId="{CC15E35B-DAD8-440D-81C0-5FC575E98760}" destId="{63637893-DB14-48FD-BB6E-F732D2E7B86F}" srcOrd="3" destOrd="0" parTransId="{B3AED788-B404-4387-980C-9A5700FA3376}" sibTransId="{CE95C435-107A-4F30-9B53-99E515AF7113}"/>
    <dgm:cxn modelId="{8C6A1225-F38C-4AE0-BB39-574AB1D99754}" type="presOf" srcId="{6FBF5CFA-C238-4AF2-B5E7-654D2545B39E}" destId="{77260E4D-2D78-4E19-BAC8-511889D034DE}" srcOrd="0" destOrd="2" presId="urn:microsoft.com/office/officeart/2011/layout/InterconnectedBlockProcess#1"/>
    <dgm:cxn modelId="{F3D58FCF-788C-4D1C-A776-9B3D20BECBDE}" srcId="{ADD90B1E-428F-4602-9F8A-D41EC57E4260}" destId="{B36E15E3-593B-4DFE-A7E1-7D72A7F9F8F5}" srcOrd="4" destOrd="0" parTransId="{B62C0500-499E-4B6C-9077-363CBB3F57A6}" sibTransId="{8B71E653-5871-4783-B574-2DDE6025A187}"/>
    <dgm:cxn modelId="{63484338-2F5C-4FEC-806D-5C95BD5755EB}" srcId="{CC15E35B-DAD8-440D-81C0-5FC575E98760}" destId="{6DD1497A-84B1-4FA7-8B9E-1890076B0C18}" srcOrd="2" destOrd="0" parTransId="{B9188C3E-868E-44AB-A913-82A54EE9BB26}" sibTransId="{23E41436-4B71-4B2A-A5F3-0378D81D45EB}"/>
    <dgm:cxn modelId="{F378BDE4-DC1C-4F83-96DA-15C309D21038}" srcId="{714EF994-7801-4EC9-9338-B7294D34A3F2}" destId="{2004331C-E158-4127-AB4F-3C99ED7E2C7E}" srcOrd="3" destOrd="0" parTransId="{8047F0A4-B6B8-4B4A-8750-5CD509015330}" sibTransId="{6F62544E-B4DB-40B2-AD82-EA0940105890}"/>
    <dgm:cxn modelId="{28230222-71BD-4C91-A3E1-6218D606C9D6}" type="presOf" srcId="{65F53132-8679-433B-8ABD-FCB45ACF8C0D}" destId="{8F4311DD-5E0C-4A07-94BE-280802978109}" srcOrd="0" destOrd="1" presId="urn:microsoft.com/office/officeart/2011/layout/InterconnectedBlockProcess#1"/>
    <dgm:cxn modelId="{CCA96F68-2215-4E0D-949F-D68693EBA9CC}" type="presOf" srcId="{1B250718-22CF-4BC9-AAA9-037D3D80AB1B}" destId="{BA5EC377-FAAD-499C-B0E5-D4209F6C6F21}" srcOrd="0" destOrd="3" presId="urn:microsoft.com/office/officeart/2011/layout/InterconnectedBlockProcess#1"/>
    <dgm:cxn modelId="{46FEB6CC-5CC7-4DD2-BE2E-02ADE2A13B79}" type="presOf" srcId="{9C32300F-58AA-44B3-9789-7F423921E25A}" destId="{10CBA961-49F4-45F0-8576-6BC42DEC8188}" srcOrd="1" destOrd="1" presId="urn:microsoft.com/office/officeart/2011/layout/InterconnectedBlockProcess#1"/>
    <dgm:cxn modelId="{674CC854-67A8-4128-8BBC-B83E1969EFB5}" type="presOf" srcId="{060D07CF-950E-4A16-B7DF-5DA27022941E}" destId="{77260E4D-2D78-4E19-BAC8-511889D034DE}" srcOrd="0" destOrd="3" presId="urn:microsoft.com/office/officeart/2011/layout/InterconnectedBlockProcess#1"/>
    <dgm:cxn modelId="{21B57BBE-843A-4154-9EAE-9D66663F98D7}" srcId="{ADD90B1E-428F-4602-9F8A-D41EC57E4260}" destId="{6FBF5CFA-C238-4AF2-B5E7-654D2545B39E}" srcOrd="2" destOrd="0" parTransId="{F07D10E5-9E99-4144-8001-07B4B513CF9D}" sibTransId="{69DA9F90-A4FB-428A-B2D3-3BE4EA9051DA}"/>
    <dgm:cxn modelId="{D45C888E-A599-4AAC-AFAB-9E0D03A8E8FB}" srcId="{ADD90B1E-428F-4602-9F8A-D41EC57E4260}" destId="{BFC0D949-85D9-4D61-896F-CAB47408573B}" srcOrd="1" destOrd="0" parTransId="{5F6F09B4-306D-45FA-87B9-40537A80A7CE}" sibTransId="{EEC85AB7-5B90-4790-97FE-B321D4013938}"/>
    <dgm:cxn modelId="{B3D040C0-637B-45A2-B2F9-B87D1F7D37E2}" srcId="{CC15E35B-DAD8-440D-81C0-5FC575E98760}" destId="{9C32300F-58AA-44B3-9789-7F423921E25A}" srcOrd="1" destOrd="0" parTransId="{0F366C80-F7B7-49D3-8375-835A60EFAD50}" sibTransId="{1476D9B1-78A8-413D-A57F-8D0447922C59}"/>
    <dgm:cxn modelId="{F7E1F2B7-9401-42E6-ADE4-BAFFE8B03580}" type="presOf" srcId="{CC15E35B-DAD8-440D-81C0-5FC575E98760}" destId="{AFC7CC99-B78E-417D-A8C1-2DDFDD79F84F}" srcOrd="0" destOrd="0" presId="urn:microsoft.com/office/officeart/2011/layout/InterconnectedBlockProcess#1"/>
    <dgm:cxn modelId="{3ADEBDB5-7B39-459D-AA69-AB76954A0575}" type="presOf" srcId="{B36E15E3-593B-4DFE-A7E1-7D72A7F9F8F5}" destId="{77260E4D-2D78-4E19-BAC8-511889D034DE}" srcOrd="0" destOrd="4" presId="urn:microsoft.com/office/officeart/2011/layout/InterconnectedBlockProcess#1"/>
    <dgm:cxn modelId="{AF46E47C-0042-4430-A569-5667C3100575}" type="presOf" srcId="{65F53132-8679-433B-8ABD-FCB45ACF8C0D}" destId="{A9E811A2-2369-4142-B5C7-5083D9E98CA9}" srcOrd="1" destOrd="1" presId="urn:microsoft.com/office/officeart/2011/layout/InterconnectedBlockProcess#1"/>
    <dgm:cxn modelId="{9098D0CD-1624-4E5B-9BD0-8CB32C04AF3D}" type="presOf" srcId="{BFC0D949-85D9-4D61-896F-CAB47408573B}" destId="{99C6AC9F-BDE0-4D0A-87A8-6EDC575D188D}" srcOrd="1" destOrd="1" presId="urn:microsoft.com/office/officeart/2011/layout/InterconnectedBlockProcess#1"/>
    <dgm:cxn modelId="{8EA8565E-290E-4656-8845-56118C8F6944}" type="presOf" srcId="{C57345F5-6206-4999-8EEE-B49D0257CC86}" destId="{A9E811A2-2369-4142-B5C7-5083D9E98CA9}" srcOrd="1" destOrd="2" presId="urn:microsoft.com/office/officeart/2011/layout/InterconnectedBlockProcess#1"/>
    <dgm:cxn modelId="{BF375BB5-8C16-4E66-ADB4-86A7F5971024}" srcId="{BFADC3DF-4888-4104-81FA-116985CD3A37}" destId="{65F53132-8679-433B-8ABD-FCB45ACF8C0D}" srcOrd="1" destOrd="0" parTransId="{095E3AA6-2038-48DA-99E5-CD6C25F66B72}" sibTransId="{3F75E3CA-45BE-46A6-9B82-9BA7097B5051}"/>
    <dgm:cxn modelId="{791E2D4B-DC9D-4A99-9A4E-60ED38EAF39C}" srcId="{714EF994-7801-4EC9-9338-B7294D34A3F2}" destId="{CC15E35B-DAD8-440D-81C0-5FC575E98760}" srcOrd="1" destOrd="0" parTransId="{B3683098-0AC9-4C71-A13D-73F3B0C3E69F}" sibTransId="{E2363801-B1B2-4FBF-93B2-36CE8FDEDCF7}"/>
    <dgm:cxn modelId="{971085B1-83B4-43E0-ACDF-CD05ACEB8183}" type="presOf" srcId="{714EF994-7801-4EC9-9338-B7294D34A3F2}" destId="{685AA5B3-1993-493B-AFFD-AF782ADBB059}" srcOrd="0" destOrd="0" presId="urn:microsoft.com/office/officeart/2011/layout/InterconnectedBlockProcess#1"/>
    <dgm:cxn modelId="{202E39C5-5CEF-4A53-BF0D-FFDDD0AC8CEF}" srcId="{2004331C-E158-4127-AB4F-3C99ED7E2C7E}" destId="{1B250718-22CF-4BC9-AAA9-037D3D80AB1B}" srcOrd="3" destOrd="0" parTransId="{D446BFE0-EB64-4C71-820A-AE8D8B27AC34}" sibTransId="{4AA44625-96F2-4357-968A-CB5CDE90C46E}"/>
    <dgm:cxn modelId="{4B53761B-6B02-4AD6-A450-EE68102AA782}" type="presOf" srcId="{1B250718-22CF-4BC9-AAA9-037D3D80AB1B}" destId="{E3650E8C-460C-455B-8C8C-CE80CC2A3B73}" srcOrd="1" destOrd="3" presId="urn:microsoft.com/office/officeart/2011/layout/InterconnectedBlockProcess#1"/>
    <dgm:cxn modelId="{0536DDB6-B836-4D1D-A0BF-9E415394A14A}" type="presOf" srcId="{DB0CE76B-8656-496E-81B8-C268CF2EFDE3}" destId="{E3650E8C-460C-455B-8C8C-CE80CC2A3B73}" srcOrd="1" destOrd="1" presId="urn:microsoft.com/office/officeart/2011/layout/InterconnectedBlockProcess#1"/>
    <dgm:cxn modelId="{BC24C180-E67C-44D8-8C7D-F68488D3B03B}" type="presOf" srcId="{6FBF5CFA-C238-4AF2-B5E7-654D2545B39E}" destId="{99C6AC9F-BDE0-4D0A-87A8-6EDC575D188D}" srcOrd="1" destOrd="2" presId="urn:microsoft.com/office/officeart/2011/layout/InterconnectedBlockProcess#1"/>
    <dgm:cxn modelId="{F157E5A3-6C19-4D52-98AC-9135703C2E01}" type="presOf" srcId="{27F00FD0-A250-4D9E-AB62-3D4971D2C6E7}" destId="{BA5EC377-FAAD-499C-B0E5-D4209F6C6F21}" srcOrd="0" destOrd="2" presId="urn:microsoft.com/office/officeart/2011/layout/InterconnectedBlockProcess#1"/>
    <dgm:cxn modelId="{684D9361-4838-4355-A067-22076F4B2563}" type="presOf" srcId="{DB1984B8-DB7E-4CFA-8677-3039AE15F031}" destId="{972AF410-089F-42E6-88C9-F9A27D09EE77}" srcOrd="0" destOrd="0" presId="urn:microsoft.com/office/officeart/2011/layout/InterconnectedBlockProcess#1"/>
    <dgm:cxn modelId="{71B81689-1652-4A61-B846-BFF9723185BB}" srcId="{714EF994-7801-4EC9-9338-B7294D34A3F2}" destId="{DB1984B8-DB7E-4CFA-8677-3039AE15F031}" srcOrd="4" destOrd="0" parTransId="{42C13D23-BACF-4792-924F-548BD0CB62F3}" sibTransId="{B7340A0F-9536-4286-9FD8-C27938F71BB6}"/>
    <dgm:cxn modelId="{A186A3A1-8EFC-4925-AC13-CA7AA6BACFEA}" type="presOf" srcId="{8B818719-4EA2-4D76-8C57-63D1D9132583}" destId="{ABDC7521-EE28-4EEC-BB91-4D0E873387A9}" srcOrd="1" destOrd="1" presId="urn:microsoft.com/office/officeart/2011/layout/InterconnectedBlockProcess#1"/>
    <dgm:cxn modelId="{CB831748-AD31-4299-8EC0-537B2FF7E2B5}" type="presOf" srcId="{2004331C-E158-4127-AB4F-3C99ED7E2C7E}" destId="{8AF35DC6-BB09-4F58-B154-B529D9E27DA3}" srcOrd="0" destOrd="0" presId="urn:microsoft.com/office/officeart/2011/layout/InterconnectedBlockProcess#1"/>
    <dgm:cxn modelId="{446C80E6-F99F-46AA-AD0B-D51000502C39}" type="presOf" srcId="{63637893-DB14-48FD-BB6E-F732D2E7B86F}" destId="{79F4F3F8-BD99-469C-8909-31F95A87F961}" srcOrd="0" destOrd="3" presId="urn:microsoft.com/office/officeart/2011/layout/InterconnectedBlockProcess#1"/>
    <dgm:cxn modelId="{2E1D51DB-D490-4679-9705-1C8D34D9147F}" type="presOf" srcId="{27F00FD0-A250-4D9E-AB62-3D4971D2C6E7}" destId="{E3650E8C-460C-455B-8C8C-CE80CC2A3B73}" srcOrd="1" destOrd="2" presId="urn:microsoft.com/office/officeart/2011/layout/InterconnectedBlockProcess#1"/>
    <dgm:cxn modelId="{A80939D9-4732-4DEC-93B1-E32DEE4E17AB}" type="presOf" srcId="{ADD90B1E-428F-4602-9F8A-D41EC57E4260}" destId="{74E33F43-D4AA-4117-AD3B-2231C1FD605E}" srcOrd="0" destOrd="0" presId="urn:microsoft.com/office/officeart/2011/layout/InterconnectedBlockProcess#1"/>
    <dgm:cxn modelId="{F413AC53-7491-4418-8B8E-396C25BB2B1C}" type="presOf" srcId="{AE78751A-2EDD-4B70-B3A2-954F6706207F}" destId="{79F4F3F8-BD99-469C-8909-31F95A87F961}" srcOrd="0" destOrd="0" presId="urn:microsoft.com/office/officeart/2011/layout/InterconnectedBlockProcess#1"/>
    <dgm:cxn modelId="{C9536080-FF45-4494-B8D4-7459BA294966}" type="presOf" srcId="{BFC0D949-85D9-4D61-896F-CAB47408573B}" destId="{77260E4D-2D78-4E19-BAC8-511889D034DE}" srcOrd="0" destOrd="1" presId="urn:microsoft.com/office/officeart/2011/layout/InterconnectedBlockProcess#1"/>
    <dgm:cxn modelId="{AA196653-C988-4542-8E01-341286AB6523}" srcId="{2004331C-E158-4127-AB4F-3C99ED7E2C7E}" destId="{27F00FD0-A250-4D9E-AB62-3D4971D2C6E7}" srcOrd="2" destOrd="0" parTransId="{AEB4B2EB-B16D-4889-A89A-CDC8862615B0}" sibTransId="{80FEEFFB-F390-4FCE-A0AB-921EE5B796A2}"/>
    <dgm:cxn modelId="{C71EF7A1-9F65-40B8-97DE-DBB6B8C9E3E5}" srcId="{2004331C-E158-4127-AB4F-3C99ED7E2C7E}" destId="{D061EBC8-5C42-4334-A38B-F253F511E1BB}" srcOrd="0" destOrd="0" parTransId="{A6EEFE45-AED6-44F4-A5BB-41935CA0A6C8}" sibTransId="{E9920A8C-0EE8-4775-BB87-A350FAE8BA50}"/>
    <dgm:cxn modelId="{D3329E55-272B-446F-9FC8-A2A2B4316575}" type="presOf" srcId="{079B4C22-98FA-4C78-91D3-E05DC92DB4D9}" destId="{A9E811A2-2369-4142-B5C7-5083D9E98CA9}" srcOrd="1" destOrd="0" presId="urn:microsoft.com/office/officeart/2011/layout/InterconnectedBlockProcess#1"/>
    <dgm:cxn modelId="{BE5F823C-D08F-4660-A339-D99834CEBDA3}" type="presOf" srcId="{BFADC3DF-4888-4104-81FA-116985CD3A37}" destId="{33CEEC88-D961-41DD-86B7-819355131C0A}" srcOrd="0" destOrd="0" presId="urn:microsoft.com/office/officeart/2011/layout/InterconnectedBlockProcess#1"/>
    <dgm:cxn modelId="{CDA3D1FD-267E-41DE-9DFE-CAC37E7305AA}" srcId="{CC15E35B-DAD8-440D-81C0-5FC575E98760}" destId="{AE78751A-2EDD-4B70-B3A2-954F6706207F}" srcOrd="0" destOrd="0" parTransId="{5263953B-39DB-45D0-9163-7CC3F416FAAE}" sibTransId="{33B92B21-8CBB-450A-A0FB-9AE6195EE7D7}"/>
    <dgm:cxn modelId="{DDB29E3C-9F79-4DD1-8673-5B3D10DBEB5E}" type="presOf" srcId="{64FB9824-1F5E-4E74-8E59-9DC5828EA3AE}" destId="{ABDC7521-EE28-4EEC-BB91-4D0E873387A9}" srcOrd="1" destOrd="0" presId="urn:microsoft.com/office/officeart/2011/layout/InterconnectedBlockProcess#1"/>
    <dgm:cxn modelId="{D8DA127B-3B5B-49DF-841E-BAF33C880DA5}" type="presOf" srcId="{6DD1497A-84B1-4FA7-8B9E-1890076B0C18}" destId="{79F4F3F8-BD99-469C-8909-31F95A87F961}" srcOrd="0" destOrd="2" presId="urn:microsoft.com/office/officeart/2011/layout/InterconnectedBlockProcess#1"/>
    <dgm:cxn modelId="{F2C5B132-29B1-4059-A8F6-2293BA2134AB}" type="presParOf" srcId="{685AA5B3-1993-493B-AFFD-AF782ADBB059}" destId="{C00440F0-5030-4E1C-B210-FC293E115AE7}" srcOrd="0" destOrd="0" presId="urn:microsoft.com/office/officeart/2011/layout/InterconnectedBlockProcess#1"/>
    <dgm:cxn modelId="{69224942-A958-46EB-8F9B-B64CE7F8589F}" type="presParOf" srcId="{C00440F0-5030-4E1C-B210-FC293E115AE7}" destId="{FAA65B02-9034-40AF-87B7-3847868D2129}" srcOrd="0" destOrd="0" presId="urn:microsoft.com/office/officeart/2011/layout/InterconnectedBlockProcess#1"/>
    <dgm:cxn modelId="{1CD08667-907D-469F-844C-54F27F8329E1}" type="presParOf" srcId="{685AA5B3-1993-493B-AFFD-AF782ADBB059}" destId="{ABDC7521-EE28-4EEC-BB91-4D0E873387A9}" srcOrd="1" destOrd="0" presId="urn:microsoft.com/office/officeart/2011/layout/InterconnectedBlockProcess#1"/>
    <dgm:cxn modelId="{26CA397E-A70F-4907-B2DB-D4F6A9088166}" type="presParOf" srcId="{685AA5B3-1993-493B-AFFD-AF782ADBB059}" destId="{972AF410-089F-42E6-88C9-F9A27D09EE77}" srcOrd="2" destOrd="0" presId="urn:microsoft.com/office/officeart/2011/layout/InterconnectedBlockProcess#1"/>
    <dgm:cxn modelId="{5069C8BB-2582-4877-B702-FC32338A18DE}" type="presParOf" srcId="{685AA5B3-1993-493B-AFFD-AF782ADBB059}" destId="{9E20860B-1701-49A0-9771-A6EC19D0DED7}" srcOrd="3" destOrd="0" presId="urn:microsoft.com/office/officeart/2011/layout/InterconnectedBlockProcess#1"/>
    <dgm:cxn modelId="{F8F108C5-EFD0-4C59-9ADE-7CE2C80A2AAF}" type="presParOf" srcId="{9E20860B-1701-49A0-9771-A6EC19D0DED7}" destId="{BA5EC377-FAAD-499C-B0E5-D4209F6C6F21}" srcOrd="0" destOrd="0" presId="urn:microsoft.com/office/officeart/2011/layout/InterconnectedBlockProcess#1"/>
    <dgm:cxn modelId="{1AA25D05-AF8E-427A-A572-C5B749D68ACF}" type="presParOf" srcId="{685AA5B3-1993-493B-AFFD-AF782ADBB059}" destId="{E3650E8C-460C-455B-8C8C-CE80CC2A3B73}" srcOrd="4" destOrd="0" presId="urn:microsoft.com/office/officeart/2011/layout/InterconnectedBlockProcess#1"/>
    <dgm:cxn modelId="{B9C3D881-3B5C-4E5C-91D6-C4DF18FC00C1}" type="presParOf" srcId="{685AA5B3-1993-493B-AFFD-AF782ADBB059}" destId="{8AF35DC6-BB09-4F58-B154-B529D9E27DA3}" srcOrd="5" destOrd="0" presId="urn:microsoft.com/office/officeart/2011/layout/InterconnectedBlockProcess#1"/>
    <dgm:cxn modelId="{E7451855-791D-463C-B9AB-143C880CF5C0}" type="presParOf" srcId="{685AA5B3-1993-493B-AFFD-AF782ADBB059}" destId="{75230578-C22F-4F4B-9555-071A3E92BDD8}" srcOrd="6" destOrd="0" presId="urn:microsoft.com/office/officeart/2011/layout/InterconnectedBlockProcess#1"/>
    <dgm:cxn modelId="{272FF1B4-B965-427D-8F0C-BF9BC92FFCCC}" type="presParOf" srcId="{75230578-C22F-4F4B-9555-071A3E92BDD8}" destId="{8F4311DD-5E0C-4A07-94BE-280802978109}" srcOrd="0" destOrd="0" presId="urn:microsoft.com/office/officeart/2011/layout/InterconnectedBlockProcess#1"/>
    <dgm:cxn modelId="{F7ECB690-E1D4-4AED-B353-006A04479144}" type="presParOf" srcId="{685AA5B3-1993-493B-AFFD-AF782ADBB059}" destId="{A9E811A2-2369-4142-B5C7-5083D9E98CA9}" srcOrd="7" destOrd="0" presId="urn:microsoft.com/office/officeart/2011/layout/InterconnectedBlockProcess#1"/>
    <dgm:cxn modelId="{0453EFC9-9185-4084-A561-4BC5D57633E7}" type="presParOf" srcId="{685AA5B3-1993-493B-AFFD-AF782ADBB059}" destId="{33CEEC88-D961-41DD-86B7-819355131C0A}" srcOrd="8" destOrd="0" presId="urn:microsoft.com/office/officeart/2011/layout/InterconnectedBlockProcess#1"/>
    <dgm:cxn modelId="{8857D712-36AB-4D8E-A621-1E9FB0895173}" type="presParOf" srcId="{685AA5B3-1993-493B-AFFD-AF782ADBB059}" destId="{94B6FC4E-8872-4E59-B07E-B30ECE0339A0}" srcOrd="9" destOrd="0" presId="urn:microsoft.com/office/officeart/2011/layout/InterconnectedBlockProcess#1"/>
    <dgm:cxn modelId="{64EB5700-FDF8-4F44-B24C-8CF23517A779}" type="presParOf" srcId="{94B6FC4E-8872-4E59-B07E-B30ECE0339A0}" destId="{79F4F3F8-BD99-469C-8909-31F95A87F961}" srcOrd="0" destOrd="0" presId="urn:microsoft.com/office/officeart/2011/layout/InterconnectedBlockProcess#1"/>
    <dgm:cxn modelId="{6CB892AF-7E9C-4B8E-9F16-CE71BFACA854}" type="presParOf" srcId="{685AA5B3-1993-493B-AFFD-AF782ADBB059}" destId="{10CBA961-49F4-45F0-8576-6BC42DEC8188}" srcOrd="10" destOrd="0" presId="urn:microsoft.com/office/officeart/2011/layout/InterconnectedBlockProcess#1"/>
    <dgm:cxn modelId="{BEC3DEA0-D868-4BC8-AACC-18D2C2B48587}" type="presParOf" srcId="{685AA5B3-1993-493B-AFFD-AF782ADBB059}" destId="{AFC7CC99-B78E-417D-A8C1-2DDFDD79F84F}" srcOrd="11" destOrd="0" presId="urn:microsoft.com/office/officeart/2011/layout/InterconnectedBlockProcess#1"/>
    <dgm:cxn modelId="{CC5810AA-6E0F-4CEF-B507-4228BFAC8DE5}" type="presParOf" srcId="{685AA5B3-1993-493B-AFFD-AF782ADBB059}" destId="{AE947A8E-3AA0-4AE6-9585-0B510A88A2BD}" srcOrd="12" destOrd="0" presId="urn:microsoft.com/office/officeart/2011/layout/InterconnectedBlockProcess#1"/>
    <dgm:cxn modelId="{B4EF7C4C-6C70-404F-A60A-3328AD8265F1}" type="presParOf" srcId="{AE947A8E-3AA0-4AE6-9585-0B510A88A2BD}" destId="{77260E4D-2D78-4E19-BAC8-511889D034DE}" srcOrd="0" destOrd="0" presId="urn:microsoft.com/office/officeart/2011/layout/InterconnectedBlockProcess#1"/>
    <dgm:cxn modelId="{6CB679D7-FB6C-45E3-B1D8-3219BC6D36B9}" type="presParOf" srcId="{685AA5B3-1993-493B-AFFD-AF782ADBB059}" destId="{99C6AC9F-BDE0-4D0A-87A8-6EDC575D188D}" srcOrd="13" destOrd="0" presId="urn:microsoft.com/office/officeart/2011/layout/InterconnectedBlockProcess#1"/>
    <dgm:cxn modelId="{982A4CED-7255-4ECB-82FB-30DBD8F194F8}" type="presParOf" srcId="{685AA5B3-1993-493B-AFFD-AF782ADBB059}" destId="{74E33F43-D4AA-4117-AD3B-2231C1FD605E}" srcOrd="14" destOrd="0" presId="urn:microsoft.com/office/officeart/2011/layout/InterconnectedBlock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1/layout/InterconnectedBlockProcess#1">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InterconnectedBlockProcess#1">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AB42852C-EE4E-4425-8BA2-F992D1E193F9}" type="datetimeFigureOut">
              <a:rPr lang="en-CA"/>
              <a:pPr>
                <a:defRPr/>
              </a:pPr>
              <a:t>15/05/2014</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CA"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CA"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8CA25EBD-19C4-4316-9EFB-76F0AC3EC410}" type="slidenum">
              <a:rPr lang="en-CA"/>
              <a:pPr>
                <a:defRPr/>
              </a:pPr>
              <a:t>‹N°›</a:t>
            </a:fld>
            <a:endParaRPr lang="en-CA"/>
          </a:p>
        </p:txBody>
      </p:sp>
    </p:spTree>
    <p:extLst>
      <p:ext uri="{BB962C8B-B14F-4D97-AF65-F5344CB8AC3E}">
        <p14:creationId xmlns:p14="http://schemas.microsoft.com/office/powerpoint/2010/main" val="30389074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1</a:t>
            </a:fld>
            <a:endParaRPr lang="en-CA"/>
          </a:p>
        </p:txBody>
      </p:sp>
    </p:spTree>
    <p:extLst>
      <p:ext uri="{BB962C8B-B14F-4D97-AF65-F5344CB8AC3E}">
        <p14:creationId xmlns:p14="http://schemas.microsoft.com/office/powerpoint/2010/main" val="4053040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Slide Image Placeholder 1"/>
          <p:cNvSpPr>
            <a:spLocks noGrp="1" noRot="1" noChangeAspect="1" noTextEdit="1"/>
          </p:cNvSpPr>
          <p:nvPr>
            <p:ph type="sldImg"/>
          </p:nvPr>
        </p:nvSpPr>
        <p:spPr bwMode="auto">
          <a:noFill/>
          <a:ln>
            <a:solidFill>
              <a:srgbClr val="000000"/>
            </a:solidFill>
            <a:miter lim="800000"/>
            <a:headEnd/>
            <a:tailEnd/>
          </a:ln>
        </p:spPr>
      </p:sp>
      <p:sp>
        <p:nvSpPr>
          <p:cNvPr id="2826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CA" altLang="en-US" smtClean="0"/>
          </a:p>
        </p:txBody>
      </p:sp>
      <p:sp>
        <p:nvSpPr>
          <p:cNvPr id="282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03288" fontAlgn="base">
              <a:spcBef>
                <a:spcPct val="0"/>
              </a:spcBef>
              <a:spcAft>
                <a:spcPct val="0"/>
              </a:spcAft>
            </a:pPr>
            <a:fld id="{7F4094A5-BAC9-46E0-AE39-6E2E531E873B}" type="slidenum">
              <a:rPr lang="en-US" altLang="en-US">
                <a:solidFill>
                  <a:srgbClr val="000000"/>
                </a:solidFill>
                <a:latin typeface="Times" pitchFamily="18" charset="0"/>
                <a:ea typeface="MS PGothic" pitchFamily="34" charset="-128"/>
              </a:rPr>
              <a:pPr defTabSz="903288" fontAlgn="base">
                <a:spcBef>
                  <a:spcPct val="0"/>
                </a:spcBef>
                <a:spcAft>
                  <a:spcPct val="0"/>
                </a:spcAft>
              </a:pPr>
              <a:t>43</a:t>
            </a:fld>
            <a:endParaRPr lang="en-US" altLang="en-US">
              <a:solidFill>
                <a:srgbClr val="000000"/>
              </a:solidFill>
              <a:latin typeface="Times" pitchFamily="18" charset="0"/>
              <a:ea typeface="MS P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bwMode="auto">
          <a:noFill/>
          <a:ln>
            <a:solidFill>
              <a:srgbClr val="000000"/>
            </a:solidFill>
            <a:miter lim="800000"/>
            <a:headEnd/>
            <a:tailEnd/>
          </a:ln>
        </p:spPr>
      </p:sp>
      <p:sp>
        <p:nvSpPr>
          <p:cNvPr id="2836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CA" altLang="en-US" smtClean="0"/>
              <a:t>While 5S is not as prominent in service as it is in Manufacturing, I still have to tell you about it</a:t>
            </a:r>
          </a:p>
        </p:txBody>
      </p:sp>
      <p:sp>
        <p:nvSpPr>
          <p:cNvPr id="28365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04745F20-1496-4CCC-AEB1-5725C3CA3DB7}" type="slidenum">
              <a:rPr lang="en-CA" altLang="en-US" sz="1200">
                <a:solidFill>
                  <a:srgbClr val="000000"/>
                </a:solidFill>
                <a:latin typeface="Calibri" pitchFamily="34" charset="0"/>
              </a:rPr>
              <a:pPr algn="r"/>
              <a:t>44</a:t>
            </a:fld>
            <a:endParaRPr lang="en-CA" altLang="en-US"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4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en-US" smtClean="0"/>
              <a:t>We are so attracted to the technical side of Lean Government – identifying NVA, interruptions to flow, and removing them – that we often underestimate or neglect the human side of the Lean Government</a:t>
            </a:r>
          </a:p>
          <a:p>
            <a:pPr>
              <a:spcBef>
                <a:spcPct val="0"/>
              </a:spcBef>
            </a:pPr>
            <a:endParaRPr lang="en-US" altLang="en-US" smtClean="0"/>
          </a:p>
          <a:p>
            <a:pPr>
              <a:spcBef>
                <a:spcPct val="0"/>
              </a:spcBef>
            </a:pPr>
            <a:r>
              <a:rPr lang="en-US" altLang="en-US" smtClean="0"/>
              <a:t>Ask anyone who has implemented Lean in private or public sector – the technical side is the easy part – the hard part is the human side – changing behaviours and habits – and WAYS OF THINKING</a:t>
            </a:r>
            <a:endParaRPr lang="fr-CA" altLang="en-US" smtClean="0"/>
          </a:p>
        </p:txBody>
      </p:sp>
      <p:sp>
        <p:nvSpPr>
          <p:cNvPr id="284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1CC7C2-412D-45FB-96A7-411A57527407}" type="slidenum">
              <a:rPr lang="en-US" altLang="en-US">
                <a:solidFill>
                  <a:srgbClr val="000000"/>
                </a:solidFill>
                <a:ea typeface="MS PGothic" pitchFamily="34" charset="-128"/>
              </a:rPr>
              <a:pPr fontAlgn="base">
                <a:spcBef>
                  <a:spcPct val="0"/>
                </a:spcBef>
                <a:spcAft>
                  <a:spcPct val="0"/>
                </a:spcAft>
              </a:pPr>
              <a:t>46</a:t>
            </a:fld>
            <a:endParaRPr lang="en-US" altLang="en-US">
              <a:solidFill>
                <a:srgbClr val="000000"/>
              </a:solidFill>
              <a:ea typeface="MS PGothic"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p:cNvSpPr>
            <a:spLocks noGrp="1" noRot="1" noChangeAspect="1" noTextEdit="1"/>
          </p:cNvSpPr>
          <p:nvPr>
            <p:ph type="sldImg"/>
          </p:nvPr>
        </p:nvSpPr>
        <p:spPr bwMode="auto">
          <a:noFill/>
          <a:ln>
            <a:solidFill>
              <a:srgbClr val="000000"/>
            </a:solidFill>
            <a:miter lim="800000"/>
            <a:headEnd/>
            <a:tailEnd/>
          </a:ln>
        </p:spPr>
      </p:sp>
      <p:sp>
        <p:nvSpPr>
          <p:cNvPr id="2856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en-US" smtClean="0"/>
              <a:t>We often perceive </a:t>
            </a:r>
            <a:r>
              <a:rPr lang="en-US" altLang="en-US" b="1" smtClean="0"/>
              <a:t>change</a:t>
            </a:r>
            <a:r>
              <a:rPr lang="en-US" altLang="en-US" smtClean="0"/>
              <a:t> as “loss”</a:t>
            </a:r>
          </a:p>
          <a:p>
            <a:pPr>
              <a:spcBef>
                <a:spcPct val="0"/>
              </a:spcBef>
            </a:pPr>
            <a:endParaRPr lang="en-US" altLang="en-US" smtClean="0"/>
          </a:p>
          <a:p>
            <a:pPr>
              <a:spcBef>
                <a:spcPct val="0"/>
              </a:spcBef>
            </a:pPr>
            <a:r>
              <a:rPr lang="en-US" altLang="en-US" smtClean="0"/>
              <a:t>Most people tend to take something away when they think of change - </a:t>
            </a:r>
          </a:p>
          <a:p>
            <a:pPr>
              <a:spcBef>
                <a:spcPct val="0"/>
              </a:spcBef>
            </a:pPr>
            <a:endParaRPr lang="en-US" altLang="en-US" smtClean="0"/>
          </a:p>
          <a:p>
            <a:pPr>
              <a:spcBef>
                <a:spcPct val="0"/>
              </a:spcBef>
            </a:pPr>
            <a:endParaRPr lang="en-US" altLang="en-US" smtClean="0"/>
          </a:p>
          <a:p>
            <a:pPr>
              <a:spcBef>
                <a:spcPct val="0"/>
              </a:spcBef>
            </a:pPr>
            <a:r>
              <a:rPr lang="en-US" altLang="en-US" smtClean="0"/>
              <a:t>How many people come home and say, “honey, you won’t believe the change that happened to me today! I got a raise!”</a:t>
            </a:r>
            <a:endParaRPr lang="fr-CA" altLang="en-US" smtClean="0"/>
          </a:p>
        </p:txBody>
      </p:sp>
      <p:sp>
        <p:nvSpPr>
          <p:cNvPr id="285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DC17F9-3784-4BD0-BD54-022DCA794023}" type="slidenum">
              <a:rPr lang="en-US" altLang="en-US">
                <a:solidFill>
                  <a:srgbClr val="000000"/>
                </a:solidFill>
                <a:ea typeface="MS PGothic" pitchFamily="34" charset="-128"/>
              </a:rPr>
              <a:pPr fontAlgn="base">
                <a:spcBef>
                  <a:spcPct val="0"/>
                </a:spcBef>
                <a:spcAft>
                  <a:spcPct val="0"/>
                </a:spcAft>
              </a:pPr>
              <a:t>47</a:t>
            </a:fld>
            <a:endParaRPr lang="en-US" altLang="en-US">
              <a:solidFill>
                <a:srgbClr val="000000"/>
              </a:solidFill>
              <a:ea typeface="MS PGothic"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bwMode="auto">
          <a:noFill/>
          <a:ln>
            <a:solidFill>
              <a:srgbClr val="000000"/>
            </a:solidFill>
            <a:miter lim="800000"/>
            <a:headEnd/>
            <a:tailEnd/>
          </a:ln>
        </p:spPr>
      </p:sp>
      <p:sp>
        <p:nvSpPr>
          <p:cNvPr id="2867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en-US" smtClean="0"/>
          </a:p>
        </p:txBody>
      </p:sp>
      <p:sp>
        <p:nvSpPr>
          <p:cNvPr id="286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DC910FD-1299-4A44-B27C-E882224175C0}" type="slidenum">
              <a:rPr lang="en-US" altLang="en-US">
                <a:solidFill>
                  <a:srgbClr val="000000"/>
                </a:solidFill>
                <a:ea typeface="MS PGothic" pitchFamily="34" charset="-128"/>
              </a:rPr>
              <a:pPr fontAlgn="base">
                <a:spcBef>
                  <a:spcPct val="0"/>
                </a:spcBef>
                <a:spcAft>
                  <a:spcPct val="0"/>
                </a:spcAft>
              </a:pPr>
              <a:t>51</a:t>
            </a:fld>
            <a:endParaRPr lang="en-US" altLang="en-US">
              <a:solidFill>
                <a:srgbClr val="000000"/>
              </a:solidFill>
              <a:ea typeface="MS PGothic"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p:cNvSpPr>
            <a:spLocks noGrp="1" noRot="1" noChangeAspect="1" noTextEdit="1"/>
          </p:cNvSpPr>
          <p:nvPr>
            <p:ph type="sldImg"/>
          </p:nvPr>
        </p:nvSpPr>
        <p:spPr bwMode="auto">
          <a:noFill/>
          <a:ln>
            <a:solidFill>
              <a:srgbClr val="000000"/>
            </a:solidFill>
            <a:miter lim="800000"/>
            <a:headEnd/>
            <a:tailEnd/>
          </a:ln>
        </p:spPr>
      </p:sp>
      <p:sp>
        <p:nvSpPr>
          <p:cNvPr id="2877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CA" altLang="en-US" smtClean="0"/>
          </a:p>
        </p:txBody>
      </p:sp>
      <p:sp>
        <p:nvSpPr>
          <p:cNvPr id="2877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715192-E687-449E-992C-5CEAD573AA1F}" type="slidenum">
              <a:rPr lang="en-US" altLang="en-US">
                <a:solidFill>
                  <a:srgbClr val="000000"/>
                </a:solidFill>
                <a:ea typeface="MS PGothic" pitchFamily="34" charset="-128"/>
              </a:rPr>
              <a:pPr fontAlgn="base">
                <a:spcBef>
                  <a:spcPct val="0"/>
                </a:spcBef>
                <a:spcAft>
                  <a:spcPct val="0"/>
                </a:spcAft>
              </a:pPr>
              <a:t>55</a:t>
            </a:fld>
            <a:endParaRPr lang="en-US" altLang="en-US">
              <a:solidFill>
                <a:srgbClr val="000000"/>
              </a:solidFill>
              <a:ea typeface="MS PGothic"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TextEdit="1"/>
          </p:cNvSpPr>
          <p:nvPr>
            <p:ph type="sldImg"/>
          </p:nvPr>
        </p:nvSpPr>
        <p:spPr bwMode="auto">
          <a:noFill/>
          <a:ln>
            <a:solidFill>
              <a:srgbClr val="000000"/>
            </a:solidFill>
            <a:miter lim="800000"/>
            <a:headEnd/>
            <a:tailEnd/>
          </a:ln>
        </p:spPr>
      </p:sp>
      <p:sp>
        <p:nvSpPr>
          <p:cNvPr id="288771"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CA" altLang="en-US" smtClean="0"/>
              <a:t>Here is an example from the public sector of how culture affects results.  If you’re interested in case studies of other organizations, let me know.</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Rot="1" noChangeAspect="1" noTextEdit="1"/>
          </p:cNvSpPr>
          <p:nvPr>
            <p:ph type="sldImg"/>
          </p:nvPr>
        </p:nvSpPr>
        <p:spPr bwMode="auto">
          <a:noFill/>
          <a:ln>
            <a:solidFill>
              <a:srgbClr val="000000"/>
            </a:solidFill>
            <a:miter lim="800000"/>
            <a:headEnd/>
            <a:tailEnd/>
          </a:ln>
        </p:spPr>
      </p:sp>
      <p:sp>
        <p:nvSpPr>
          <p:cNvPr id="289795"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CA" altLang="en-US" sz="1000" b="1" u="sng" smtClean="0"/>
              <a:t>Internal stakeholder needs:</a:t>
            </a:r>
            <a:r>
              <a:rPr lang="en-CA" altLang="en-US" sz="1000" smtClean="0"/>
              <a:t> at one time, the personal wants of key individuals, the wants of the union and general inertia governed how the organization operated.  Few people had the needs of the end user in mind.  (changes:  horizontal instead of vertical silos based on different end users, quantifiable performance objectives based on meeting end user needs, alignment of performance pay to end user needs, education on what end user wanted, meeting end users, leaders visibly serving the end user).</a:t>
            </a:r>
          </a:p>
          <a:p>
            <a:pPr>
              <a:spcBef>
                <a:spcPct val="0"/>
              </a:spcBef>
            </a:pPr>
            <a:r>
              <a:rPr lang="en-CA" altLang="en-US" sz="1000" smtClean="0"/>
              <a:t>The </a:t>
            </a:r>
            <a:r>
              <a:rPr lang="en-CA" altLang="en-US" sz="1000" b="1" u="sng" smtClean="0"/>
              <a:t>focus on the end user</a:t>
            </a:r>
            <a:r>
              <a:rPr lang="en-CA" altLang="en-US" sz="1000" smtClean="0"/>
              <a:t>, aligned a great deal of the organization – if the customer wanted it, it got done.</a:t>
            </a:r>
          </a:p>
          <a:p>
            <a:pPr>
              <a:spcBef>
                <a:spcPct val="0"/>
              </a:spcBef>
            </a:pPr>
            <a:r>
              <a:rPr lang="en-CA" altLang="en-US" sz="1000" b="1" u="sng" smtClean="0"/>
              <a:t>Problems were once to be hidden</a:t>
            </a:r>
            <a:r>
              <a:rPr lang="en-CA" altLang="en-US" sz="1000" smtClean="0"/>
              <a:t> – If you admitted a problem, you were seen as weak, or not competent.  So the organization found creative ways of not admitting that it needed to improve – making excuses, benchmarking against other weak organizations.  Giving individuals specific improvement targets forced them to identify and fix problems.</a:t>
            </a:r>
          </a:p>
          <a:p>
            <a:pPr>
              <a:spcBef>
                <a:spcPct val="0"/>
              </a:spcBef>
            </a:pPr>
            <a:r>
              <a:rPr lang="en-CA" altLang="en-US" sz="1000" b="1" u="sng" smtClean="0"/>
              <a:t>Do your own job.</a:t>
            </a:r>
            <a:r>
              <a:rPr lang="en-CA" altLang="en-US" sz="1000" smtClean="0"/>
              <a:t>  Focus on completing your own task instead of making the whole system flow.  Creating, measuring and holding people accountable for flow made people look at how they had to work to make the end user get what they wanted on time.  The end user didn’t care whose fault it was, only that they got what they ordered on time and on quality.</a:t>
            </a:r>
          </a:p>
          <a:p>
            <a:pPr>
              <a:spcBef>
                <a:spcPct val="0"/>
              </a:spcBef>
            </a:pPr>
            <a:r>
              <a:rPr lang="en-CA" altLang="en-US" sz="1000" b="1" u="sng" smtClean="0"/>
              <a:t>People can’t be trusted.</a:t>
            </a:r>
            <a:r>
              <a:rPr lang="en-CA" altLang="en-US" sz="1000" smtClean="0"/>
              <a:t>  So leaders told them what to do and how to do it.  Created learned helplessness.  Did BPI to get their ideas and help them fix the problems that bothered them.  Gave people specific objectives, including PSAC employees and held them to their commitments.  Got rid of punch clocks.</a:t>
            </a:r>
          </a:p>
          <a:p>
            <a:pPr>
              <a:spcBef>
                <a:spcPct val="0"/>
              </a:spcBef>
            </a:pPr>
            <a:r>
              <a:rPr lang="en-CA" altLang="en-US" sz="1000" b="1" u="sng" smtClean="0"/>
              <a:t>Waiting is normal.</a:t>
            </a:r>
            <a:r>
              <a:rPr lang="en-CA" altLang="en-US" sz="1000" smtClean="0"/>
              <a:t>  Once the impact of waiting on the end user was identified, tracked regularly and made visible, people began to do things to get rid of waiting.  (work cells, etc)</a:t>
            </a:r>
          </a:p>
          <a:p>
            <a:pPr>
              <a:spcBef>
                <a:spcPct val="0"/>
              </a:spcBef>
            </a:pPr>
            <a:endParaRPr lang="en-CA" altLang="en-US" sz="100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Slide Image Placeholder 1"/>
          <p:cNvSpPr>
            <a:spLocks noGrp="1" noRot="1" noChangeAspect="1" noTextEdit="1"/>
          </p:cNvSpPr>
          <p:nvPr>
            <p:ph type="sldImg"/>
          </p:nvPr>
        </p:nvSpPr>
        <p:spPr bwMode="auto">
          <a:noFill/>
          <a:ln>
            <a:solidFill>
              <a:srgbClr val="000000"/>
            </a:solidFill>
            <a:miter lim="800000"/>
            <a:headEnd/>
            <a:tailEnd/>
          </a:ln>
        </p:spPr>
      </p:sp>
      <p:sp>
        <p:nvSpPr>
          <p:cNvPr id="2908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CA" altLang="en-US" smtClean="0"/>
          </a:p>
        </p:txBody>
      </p:sp>
      <p:sp>
        <p:nvSpPr>
          <p:cNvPr id="290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310E2C-09FD-408D-BAC7-130C69CE04D7}" type="slidenum">
              <a:rPr lang="en-US" altLang="en-US">
                <a:solidFill>
                  <a:srgbClr val="000000"/>
                </a:solidFill>
                <a:ea typeface="MS PGothic" pitchFamily="34" charset="-128"/>
              </a:rPr>
              <a:pPr fontAlgn="base">
                <a:spcBef>
                  <a:spcPct val="0"/>
                </a:spcBef>
                <a:spcAft>
                  <a:spcPct val="0"/>
                </a:spcAft>
              </a:pPr>
              <a:t>60</a:t>
            </a:fld>
            <a:endParaRPr lang="en-US" altLang="en-US">
              <a:solidFill>
                <a:srgbClr val="000000"/>
              </a:solidFill>
              <a:ea typeface="MS PGothic"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bwMode="auto">
          <a:noFill/>
          <a:ln>
            <a:solidFill>
              <a:srgbClr val="000000"/>
            </a:solidFill>
            <a:miter lim="800000"/>
            <a:headEnd/>
            <a:tailEnd/>
          </a:ln>
        </p:spPr>
      </p:sp>
      <p:sp>
        <p:nvSpPr>
          <p:cNvPr id="2918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en-US" smtClean="0"/>
              <a:t>Increases self-esteem of staff, increases feeling of competence</a:t>
            </a:r>
          </a:p>
          <a:p>
            <a:pPr>
              <a:spcBef>
                <a:spcPct val="0"/>
              </a:spcBef>
            </a:pPr>
            <a:r>
              <a:rPr lang="en-US" altLang="en-US" smtClean="0"/>
              <a:t>Creates a focus on (re)building and (re)creates employee “control” over their destinies</a:t>
            </a:r>
          </a:p>
          <a:p>
            <a:pPr>
              <a:spcBef>
                <a:spcPct val="0"/>
              </a:spcBef>
            </a:pPr>
            <a:r>
              <a:rPr lang="en-US" altLang="en-US" smtClean="0"/>
              <a:t>Increases their marketable job skills – process improvement  and teamwork skills</a:t>
            </a:r>
          </a:p>
          <a:p>
            <a:pPr>
              <a:spcBef>
                <a:spcPct val="0"/>
              </a:spcBef>
            </a:pPr>
            <a:endParaRPr lang="en-US" altLang="en-US" smtClean="0"/>
          </a:p>
        </p:txBody>
      </p:sp>
      <p:sp>
        <p:nvSpPr>
          <p:cNvPr id="291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995C6E-2975-4E5A-8B48-B884CDDB4BDA}" type="slidenum">
              <a:rPr lang="en-US" altLang="en-US">
                <a:solidFill>
                  <a:srgbClr val="000000"/>
                </a:solidFill>
                <a:ea typeface="MS PGothic" pitchFamily="34" charset="-128"/>
              </a:rPr>
              <a:pPr fontAlgn="base">
                <a:spcBef>
                  <a:spcPct val="0"/>
                </a:spcBef>
                <a:spcAft>
                  <a:spcPct val="0"/>
                </a:spcAft>
              </a:pPr>
              <a:t>61</a:t>
            </a:fld>
            <a:endParaRPr lang="en-US" altLang="en-US">
              <a:solidFill>
                <a:srgbClr val="000000"/>
              </a:solidFill>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Slide Image Placeholder 1"/>
          <p:cNvSpPr>
            <a:spLocks noGrp="1" noRot="1" noChangeAspect="1" noTextEdit="1"/>
          </p:cNvSpPr>
          <p:nvPr>
            <p:ph type="sldImg"/>
          </p:nvPr>
        </p:nvSpPr>
        <p:spPr bwMode="auto">
          <a:noFill/>
          <a:ln>
            <a:solidFill>
              <a:srgbClr val="000000"/>
            </a:solidFill>
            <a:miter lim="800000"/>
            <a:headEnd/>
            <a:tailEnd/>
          </a:ln>
        </p:spPr>
      </p:sp>
      <p:sp>
        <p:nvSpPr>
          <p:cNvPr id="2775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CA" altLang="en-US" smtClean="0">
                <a:latin typeface="Arial" pitchFamily="34" charset="0"/>
                <a:ea typeface="Geneva"/>
                <a:cs typeface="Geneva"/>
              </a:rPr>
              <a:t>This is an approach that is more project-based and lends itself to major large scale improvements because its structured approach better coordinates resources and activities</a:t>
            </a:r>
          </a:p>
        </p:txBody>
      </p:sp>
      <p:sp>
        <p:nvSpPr>
          <p:cNvPr id="2775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0D038FD3-0A57-4385-9BDE-2CB1A3C3C7E9}" type="slidenum">
              <a:rPr lang="en-US" altLang="en-US">
                <a:solidFill>
                  <a:srgbClr val="000000"/>
                </a:solidFill>
                <a:latin typeface="Arial" pitchFamily="34" charset="0"/>
                <a:ea typeface="MS PGothic" pitchFamily="34" charset="-128"/>
              </a:rPr>
              <a:pPr eaLnBrk="0" fontAlgn="base" hangingPunct="0">
                <a:spcBef>
                  <a:spcPct val="0"/>
                </a:spcBef>
                <a:spcAft>
                  <a:spcPct val="0"/>
                </a:spcAft>
              </a:pPr>
              <a:t>2</a:t>
            </a:fld>
            <a:endParaRPr lang="en-US" altLang="en-US">
              <a:solidFill>
                <a:srgbClr val="000000"/>
              </a:solidFill>
              <a:latin typeface="Arial" pitchFamily="34" charset="0"/>
              <a:ea typeface="MS PGothic"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62</a:t>
            </a:fld>
            <a:endParaRPr lang="en-CA"/>
          </a:p>
        </p:txBody>
      </p:sp>
    </p:spTree>
    <p:extLst>
      <p:ext uri="{BB962C8B-B14F-4D97-AF65-F5344CB8AC3E}">
        <p14:creationId xmlns:p14="http://schemas.microsoft.com/office/powerpoint/2010/main" val="3472032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63</a:t>
            </a:fld>
            <a:endParaRPr lang="en-CA"/>
          </a:p>
        </p:txBody>
      </p:sp>
    </p:spTree>
    <p:extLst>
      <p:ext uri="{BB962C8B-B14F-4D97-AF65-F5344CB8AC3E}">
        <p14:creationId xmlns:p14="http://schemas.microsoft.com/office/powerpoint/2010/main" val="30144255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64</a:t>
            </a:fld>
            <a:endParaRPr lang="en-CA"/>
          </a:p>
        </p:txBody>
      </p:sp>
    </p:spTree>
    <p:extLst>
      <p:ext uri="{BB962C8B-B14F-4D97-AF65-F5344CB8AC3E}">
        <p14:creationId xmlns:p14="http://schemas.microsoft.com/office/powerpoint/2010/main" val="4217761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CA" noProof="0" dirty="0" smtClean="0"/>
              <a:t>Faites l’exercice</a:t>
            </a:r>
            <a:r>
              <a:rPr lang="fr-CA" baseline="0" noProof="0" dirty="0" smtClean="0"/>
              <a:t> à l’aide du tableau-blanc; qu’arrive-t-il s’il manque, tour à tour, chacun des éléments</a:t>
            </a:r>
            <a:r>
              <a:rPr lang="fr-CA" noProof="0" dirty="0" smtClean="0"/>
              <a:t>?</a:t>
            </a:r>
          </a:p>
        </p:txBody>
      </p:sp>
      <p:sp>
        <p:nvSpPr>
          <p:cNvPr id="292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0BFAA3C-9BF9-443B-B67A-0B0981E6532E}" type="slidenum">
              <a:rPr lang="en-CA">
                <a:solidFill>
                  <a:srgbClr val="000000"/>
                </a:solidFill>
                <a:ea typeface="MS PGothic" pitchFamily="34" charset="-128"/>
              </a:rPr>
              <a:pPr fontAlgn="base">
                <a:spcBef>
                  <a:spcPct val="0"/>
                </a:spcBef>
                <a:spcAft>
                  <a:spcPct val="0"/>
                </a:spcAft>
              </a:pPr>
              <a:t>65</a:t>
            </a:fld>
            <a:endParaRPr lang="en-CA">
              <a:solidFill>
                <a:srgbClr val="000000"/>
              </a:solidFill>
              <a:ea typeface="MS PGothic"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68</a:t>
            </a:fld>
            <a:endParaRPr lang="en-CA"/>
          </a:p>
        </p:txBody>
      </p:sp>
    </p:spTree>
    <p:extLst>
      <p:ext uri="{BB962C8B-B14F-4D97-AF65-F5344CB8AC3E}">
        <p14:creationId xmlns:p14="http://schemas.microsoft.com/office/powerpoint/2010/main" val="702346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70</a:t>
            </a:fld>
            <a:endParaRPr lang="en-CA"/>
          </a:p>
        </p:txBody>
      </p:sp>
    </p:spTree>
    <p:extLst>
      <p:ext uri="{BB962C8B-B14F-4D97-AF65-F5344CB8AC3E}">
        <p14:creationId xmlns:p14="http://schemas.microsoft.com/office/powerpoint/2010/main" val="5800591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Slide Image Placeholder 1"/>
          <p:cNvSpPr>
            <a:spLocks noGrp="1" noRot="1" noChangeAspect="1" noTextEdit="1"/>
          </p:cNvSpPr>
          <p:nvPr>
            <p:ph type="sldImg"/>
          </p:nvPr>
        </p:nvSpPr>
        <p:spPr bwMode="auto">
          <a:noFill/>
          <a:ln>
            <a:solidFill>
              <a:srgbClr val="000000"/>
            </a:solidFill>
            <a:miter lim="800000"/>
            <a:headEnd/>
            <a:tailEnd/>
          </a:ln>
        </p:spPr>
      </p:sp>
      <p:sp>
        <p:nvSpPr>
          <p:cNvPr id="293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CA" altLang="en-US" smtClean="0">
              <a:latin typeface="Times" pitchFamily="18" charset="0"/>
            </a:endParaRPr>
          </a:p>
        </p:txBody>
      </p:sp>
      <p:sp>
        <p:nvSpPr>
          <p:cNvPr id="293892" name="Slide Number Placeholder 3"/>
          <p:cNvSpPr txBox="1">
            <a:spLocks noGrp="1"/>
          </p:cNvSpPr>
          <p:nvPr/>
        </p:nvSpPr>
        <p:spPr bwMode="auto">
          <a:xfrm>
            <a:off x="3887788" y="8686800"/>
            <a:ext cx="2970212" cy="457200"/>
          </a:xfrm>
          <a:prstGeom prst="rect">
            <a:avLst/>
          </a:prstGeom>
          <a:noFill/>
          <a:ln w="9525">
            <a:noFill/>
            <a:miter lim="800000"/>
            <a:headEnd/>
            <a:tailEnd/>
          </a:ln>
        </p:spPr>
        <p:txBody>
          <a:bodyPr lIns="90443" tIns="45223" rIns="90443" bIns="45223" anchor="b"/>
          <a:lstStyle/>
          <a:p>
            <a:pPr algn="r" defTabSz="920750" eaLnBrk="0" hangingPunct="0"/>
            <a:fld id="{9D1228EF-98C8-471E-9E62-98FC0D15D973}" type="slidenum">
              <a:rPr lang="en-US" altLang="en-US" sz="1200">
                <a:solidFill>
                  <a:srgbClr val="000000"/>
                </a:solidFill>
                <a:latin typeface="Times" pitchFamily="18" charset="0"/>
              </a:rPr>
              <a:pPr algn="r" defTabSz="920750" eaLnBrk="0" hangingPunct="0"/>
              <a:t>71</a:t>
            </a:fld>
            <a:endParaRPr lang="en-US" altLang="en-US" sz="1200">
              <a:solidFill>
                <a:srgbClr val="000000"/>
              </a:solidFill>
              <a:latin typeface="Times"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Slide Image Placeholder 1"/>
          <p:cNvSpPr>
            <a:spLocks noGrp="1" noRot="1" noChangeAspect="1" noTextEdit="1"/>
          </p:cNvSpPr>
          <p:nvPr>
            <p:ph type="sldImg"/>
          </p:nvPr>
        </p:nvSpPr>
        <p:spPr bwMode="auto">
          <a:noFill/>
          <a:ln>
            <a:solidFill>
              <a:srgbClr val="000000"/>
            </a:solidFill>
            <a:miter lim="800000"/>
            <a:headEnd/>
            <a:tailEnd/>
          </a:ln>
        </p:spPr>
      </p:sp>
      <p:sp>
        <p:nvSpPr>
          <p:cNvPr id="2949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CA" altLang="en-US" smtClean="0">
              <a:latin typeface="Times" pitchFamily="18" charset="0"/>
            </a:endParaRPr>
          </a:p>
        </p:txBody>
      </p:sp>
      <p:sp>
        <p:nvSpPr>
          <p:cNvPr id="294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03288" fontAlgn="base">
              <a:spcBef>
                <a:spcPct val="0"/>
              </a:spcBef>
              <a:spcAft>
                <a:spcPct val="0"/>
              </a:spcAft>
            </a:pPr>
            <a:fld id="{543A9805-3547-490F-8BF3-A5ED05C58928}" type="slidenum">
              <a:rPr lang="en-US" altLang="en-US">
                <a:solidFill>
                  <a:srgbClr val="000000"/>
                </a:solidFill>
                <a:latin typeface="Times" pitchFamily="18" charset="0"/>
                <a:ea typeface="MS PGothic" pitchFamily="34" charset="-128"/>
              </a:rPr>
              <a:pPr defTabSz="903288" fontAlgn="base">
                <a:spcBef>
                  <a:spcPct val="0"/>
                </a:spcBef>
                <a:spcAft>
                  <a:spcPct val="0"/>
                </a:spcAft>
              </a:pPr>
              <a:t>72</a:t>
            </a:fld>
            <a:endParaRPr lang="en-US" altLang="en-US">
              <a:solidFill>
                <a:srgbClr val="000000"/>
              </a:solidFill>
              <a:latin typeface="Times" pitchFamily="18" charset="0"/>
              <a:ea typeface="MS PGothic"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Slide Image Placeholder 1"/>
          <p:cNvSpPr>
            <a:spLocks noGrp="1" noRot="1" noChangeAspect="1" noTextEdit="1"/>
          </p:cNvSpPr>
          <p:nvPr>
            <p:ph type="sldImg"/>
          </p:nvPr>
        </p:nvSpPr>
        <p:spPr bwMode="auto">
          <a:noFill/>
          <a:ln>
            <a:solidFill>
              <a:srgbClr val="000000"/>
            </a:solidFill>
            <a:miter lim="800000"/>
            <a:headEnd/>
            <a:tailEnd/>
          </a:ln>
        </p:spPr>
      </p:sp>
      <p:sp>
        <p:nvSpPr>
          <p:cNvPr id="295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CA" altLang="en-US" noProof="0" dirty="0" smtClean="0"/>
              <a:t>Lorsque les employés</a:t>
            </a:r>
            <a:r>
              <a:rPr lang="fr-CA" altLang="en-US" baseline="0" noProof="0" dirty="0" smtClean="0"/>
              <a:t> et la direction entament une transformation, ils s’attendent à des progrès importants et réguliers. </a:t>
            </a:r>
            <a:endParaRPr lang="fr-CA" altLang="en-US" noProof="0" dirty="0" smtClean="0"/>
          </a:p>
          <a:p>
            <a:pPr>
              <a:spcBef>
                <a:spcPct val="0"/>
              </a:spcBef>
            </a:pPr>
            <a:endParaRPr lang="fr-CA" altLang="en-US" noProof="0" dirty="0" smtClean="0"/>
          </a:p>
          <a:p>
            <a:pPr>
              <a:spcBef>
                <a:spcPct val="0"/>
              </a:spcBef>
            </a:pPr>
            <a:r>
              <a:rPr lang="fr-CA" altLang="en-US" noProof="0" dirty="0" smtClean="0"/>
              <a:t>Dans</a:t>
            </a:r>
            <a:r>
              <a:rPr lang="fr-CA" altLang="en-US" baseline="0" noProof="0" dirty="0" smtClean="0"/>
              <a:t> les faits, la courbe des progrès ne correspond pas à une ligne droite. </a:t>
            </a:r>
            <a:endParaRPr lang="fr-CA" altLang="en-US" noProof="0" dirty="0" smtClean="0"/>
          </a:p>
          <a:p>
            <a:pPr>
              <a:spcBef>
                <a:spcPct val="0"/>
              </a:spcBef>
            </a:pPr>
            <a:endParaRPr lang="fr-CA" altLang="en-US" noProof="0" dirty="0" smtClean="0"/>
          </a:p>
          <a:p>
            <a:pPr>
              <a:spcBef>
                <a:spcPct val="0"/>
              </a:spcBef>
            </a:pPr>
            <a:r>
              <a:rPr lang="fr-CA" altLang="en-US" noProof="0" dirty="0" smtClean="0"/>
              <a:t>Habituellement, les organisations connaissent</a:t>
            </a:r>
            <a:r>
              <a:rPr lang="fr-CA" altLang="en-US" baseline="0" noProof="0" dirty="0" smtClean="0"/>
              <a:t> un départ rapide à un rythme plus soutenu que ce à quoi elles s’attendaient. </a:t>
            </a:r>
            <a:endParaRPr lang="fr-CA" altLang="en-US" noProof="0" dirty="0" smtClean="0"/>
          </a:p>
          <a:p>
            <a:pPr>
              <a:spcBef>
                <a:spcPct val="0"/>
              </a:spcBef>
            </a:pPr>
            <a:endParaRPr lang="fr-CA" altLang="en-US" noProof="0" dirty="0" smtClean="0"/>
          </a:p>
          <a:p>
            <a:pPr>
              <a:spcBef>
                <a:spcPct val="0"/>
              </a:spcBef>
            </a:pPr>
            <a:r>
              <a:rPr lang="fr-CA" altLang="en-US" noProof="0" dirty="0" smtClean="0"/>
              <a:t>Ensuite, vient ce que j’appelle </a:t>
            </a:r>
            <a:r>
              <a:rPr lang="fr-CA" altLang="en-US" baseline="0" noProof="0" dirty="0" smtClean="0"/>
              <a:t>« une période creuse » alors que l’excitation du début s’estompe et que le processus de gestion allégée rivalise avec l’ancienne façon de faire, que le rythme ralentit et que parfois il y a même un recul. </a:t>
            </a:r>
            <a:endParaRPr lang="fr-CA" altLang="en-US" noProof="0" dirty="0" smtClean="0"/>
          </a:p>
          <a:p>
            <a:pPr>
              <a:spcBef>
                <a:spcPct val="0"/>
              </a:spcBef>
            </a:pPr>
            <a:endParaRPr lang="fr-CA" altLang="en-US" noProof="0" dirty="0" smtClean="0"/>
          </a:p>
          <a:p>
            <a:pPr>
              <a:spcBef>
                <a:spcPct val="0"/>
              </a:spcBef>
            </a:pPr>
            <a:r>
              <a:rPr lang="fr-CA" altLang="en-US" noProof="0" dirty="0" smtClean="0"/>
              <a:t>Par la suite, le personnel </a:t>
            </a:r>
            <a:r>
              <a:rPr lang="fr-CA" altLang="en-US" baseline="0" noProof="0" dirty="0" smtClean="0"/>
              <a:t>reprend le collier et progresse à nouveau. </a:t>
            </a:r>
            <a:endParaRPr lang="fr-CA" altLang="en-US" noProof="0" dirty="0" smtClean="0"/>
          </a:p>
          <a:p>
            <a:pPr>
              <a:spcBef>
                <a:spcPct val="0"/>
              </a:spcBef>
            </a:pPr>
            <a:endParaRPr lang="fr-CA" altLang="en-US" noProof="0" dirty="0" smtClean="0"/>
          </a:p>
          <a:p>
            <a:pPr>
              <a:spcBef>
                <a:spcPct val="0"/>
              </a:spcBef>
            </a:pPr>
            <a:r>
              <a:rPr lang="fr-CA" altLang="en-US" noProof="0" dirty="0" smtClean="0"/>
              <a:t>Après</a:t>
            </a:r>
            <a:r>
              <a:rPr lang="fr-CA" altLang="en-US" baseline="0" noProof="0" dirty="0" smtClean="0"/>
              <a:t>, v</a:t>
            </a:r>
            <a:r>
              <a:rPr lang="fr-CA" altLang="en-US" noProof="0" dirty="0" smtClean="0"/>
              <a:t>ient une période de plafonnement.</a:t>
            </a:r>
            <a:r>
              <a:rPr lang="fr-CA" altLang="en-US" baseline="0" noProof="0" dirty="0" smtClean="0"/>
              <a:t> </a:t>
            </a:r>
            <a:endParaRPr lang="fr-CA" altLang="en-US" noProof="0" dirty="0" smtClean="0"/>
          </a:p>
          <a:p>
            <a:pPr>
              <a:spcBef>
                <a:spcPct val="0"/>
              </a:spcBef>
            </a:pPr>
            <a:endParaRPr lang="fr-CA" altLang="en-US" noProof="0" dirty="0" smtClean="0"/>
          </a:p>
          <a:p>
            <a:pPr>
              <a:spcBef>
                <a:spcPct val="0"/>
              </a:spcBef>
            </a:pPr>
            <a:r>
              <a:rPr lang="fr-CA" altLang="en-US" noProof="0" dirty="0" smtClean="0"/>
              <a:t>Ensuite, les cadres et le personnel s’alignent sur les objectifs et connaissent de réels progrès. </a:t>
            </a:r>
          </a:p>
        </p:txBody>
      </p:sp>
      <p:sp>
        <p:nvSpPr>
          <p:cNvPr id="295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9A350C-E07E-4A7E-828F-14CBDB375EBC}" type="slidenum">
              <a:rPr lang="en-US" altLang="en-US">
                <a:solidFill>
                  <a:srgbClr val="000000"/>
                </a:solidFill>
                <a:ea typeface="MS PGothic" pitchFamily="34" charset="-128"/>
              </a:rPr>
              <a:pPr fontAlgn="base">
                <a:spcBef>
                  <a:spcPct val="0"/>
                </a:spcBef>
                <a:spcAft>
                  <a:spcPct val="0"/>
                </a:spcAft>
              </a:pPr>
              <a:t>74</a:t>
            </a:fld>
            <a:endParaRPr lang="en-US" altLang="en-US">
              <a:solidFill>
                <a:srgbClr val="000000"/>
              </a:solidFill>
              <a:ea typeface="MS PGothic"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Slide Image Placeholder 1"/>
          <p:cNvSpPr>
            <a:spLocks noGrp="1" noRot="1" noChangeAspect="1" noTextEdit="1"/>
          </p:cNvSpPr>
          <p:nvPr>
            <p:ph type="sldImg"/>
          </p:nvPr>
        </p:nvSpPr>
        <p:spPr bwMode="auto">
          <a:noFill/>
          <a:ln>
            <a:solidFill>
              <a:srgbClr val="000000"/>
            </a:solidFill>
            <a:miter lim="800000"/>
            <a:headEnd/>
            <a:tailEnd/>
          </a:ln>
        </p:spPr>
      </p:sp>
      <p:sp>
        <p:nvSpPr>
          <p:cNvPr id="296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fr-CA" altLang="en-US" noProof="0" dirty="0" smtClean="0">
                <a:latin typeface="Arial" pitchFamily="34" charset="0"/>
                <a:ea typeface="Geneva"/>
                <a:cs typeface="Geneva"/>
              </a:rPr>
              <a:t>Il s’agit d’une approche qui est</a:t>
            </a:r>
            <a:r>
              <a:rPr lang="fr-CA" altLang="en-US" baseline="0" noProof="0" dirty="0" smtClean="0">
                <a:latin typeface="Arial" pitchFamily="34" charset="0"/>
                <a:ea typeface="Geneva"/>
                <a:cs typeface="Geneva"/>
              </a:rPr>
              <a:t> davantage fondée sur les projets et qui se prête à des améliorations importantes à grande échelle puisque la méthode structurée qui l’accompagne permet une meilleure coordination des ressources et des activités.</a:t>
            </a:r>
            <a:endParaRPr lang="fr-CA" altLang="en-US" dirty="0" smtClean="0">
              <a:latin typeface="Arial" pitchFamily="34" charset="0"/>
              <a:ea typeface="Geneva"/>
              <a:cs typeface="Geneva"/>
            </a:endParaRPr>
          </a:p>
          <a:p>
            <a:pPr>
              <a:spcBef>
                <a:spcPct val="0"/>
              </a:spcBef>
            </a:pPr>
            <a:endParaRPr lang="fr-CA" altLang="en-US" dirty="0" smtClean="0">
              <a:latin typeface="Arial" pitchFamily="34" charset="0"/>
              <a:ea typeface="Geneva"/>
              <a:cs typeface="Geneva"/>
            </a:endParaRPr>
          </a:p>
          <a:p>
            <a:pPr>
              <a:spcBef>
                <a:spcPct val="0"/>
              </a:spcBef>
            </a:pPr>
            <a:r>
              <a:rPr lang="fr-CA" altLang="en-US" dirty="0" smtClean="0">
                <a:latin typeface="Arial" pitchFamily="34" charset="0"/>
                <a:ea typeface="Geneva"/>
                <a:cs typeface="Geneva"/>
              </a:rPr>
              <a:t>Le contenu du programme est</a:t>
            </a:r>
            <a:r>
              <a:rPr lang="fr-CA" altLang="en-US" baseline="0" dirty="0" smtClean="0">
                <a:latin typeface="Arial" pitchFamily="34" charset="0"/>
                <a:ea typeface="Geneva"/>
                <a:cs typeface="Geneva"/>
              </a:rPr>
              <a:t> établi en fonction du processus DMAAC parce qu’il constitue une « feuille de route » facile à suivre </a:t>
            </a:r>
            <a:r>
              <a:rPr lang="fr-CA" altLang="en-US" dirty="0" smtClean="0">
                <a:latin typeface="Arial" pitchFamily="34" charset="0"/>
                <a:ea typeface="Geneva"/>
                <a:cs typeface="Geneva"/>
              </a:rPr>
              <a:t>afin de vous assurer que vous êtes sur la bonne voie (cela est particulièrement important lorsque vous entamez la transformation et que vous pouvez tirer avantage de la structure offerte par ce processus).</a:t>
            </a:r>
            <a:r>
              <a:rPr lang="fr-CA" altLang="en-US" baseline="0" dirty="0" smtClean="0">
                <a:latin typeface="Arial" pitchFamily="34" charset="0"/>
                <a:ea typeface="Geneva"/>
                <a:cs typeface="Geneva"/>
              </a:rPr>
              <a:t> Ainsi, l’effort mental habituellement consacré à la réflexion profonde peut servir à l’observation et à l’analyse, et non à planifier la prochaine étape. </a:t>
            </a:r>
            <a:endParaRPr lang="fr-CA" altLang="en-US" dirty="0" smtClean="0">
              <a:latin typeface="Arial" pitchFamily="34" charset="0"/>
              <a:ea typeface="Geneva"/>
              <a:cs typeface="Geneva"/>
            </a:endParaRPr>
          </a:p>
        </p:txBody>
      </p:sp>
      <p:sp>
        <p:nvSpPr>
          <p:cNvPr id="296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32C7E9B5-1475-4B75-8B7C-A78F59E599CA}" type="slidenum">
              <a:rPr lang="en-US" altLang="en-US" baseline="-25000">
                <a:solidFill>
                  <a:srgbClr val="000000"/>
                </a:solidFill>
                <a:latin typeface="Arial" pitchFamily="34" charset="0"/>
                <a:ea typeface="Geneva"/>
                <a:cs typeface="Geneva"/>
              </a:rPr>
              <a:pPr eaLnBrk="0" fontAlgn="base" hangingPunct="0">
                <a:spcBef>
                  <a:spcPct val="0"/>
                </a:spcBef>
                <a:spcAft>
                  <a:spcPct val="0"/>
                </a:spcAft>
              </a:pPr>
              <a:t>77</a:t>
            </a:fld>
            <a:endParaRPr lang="en-US" altLang="en-US" baseline="-25000">
              <a:solidFill>
                <a:srgbClr val="000000"/>
              </a:solidFill>
              <a:latin typeface="Arial" pitchFamily="34" charset="0"/>
              <a:ea typeface="Geneva"/>
              <a:cs typeface="Genev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30</a:t>
            </a:fld>
            <a:endParaRPr lang="en-CA"/>
          </a:p>
        </p:txBody>
      </p:sp>
    </p:spTree>
    <p:extLst>
      <p:ext uri="{BB962C8B-B14F-4D97-AF65-F5344CB8AC3E}">
        <p14:creationId xmlns:p14="http://schemas.microsoft.com/office/powerpoint/2010/main" val="41588713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78</a:t>
            </a:fld>
            <a:endParaRPr lang="en-CA"/>
          </a:p>
        </p:txBody>
      </p:sp>
    </p:spTree>
    <p:extLst>
      <p:ext uri="{BB962C8B-B14F-4D97-AF65-F5344CB8AC3E}">
        <p14:creationId xmlns:p14="http://schemas.microsoft.com/office/powerpoint/2010/main" val="23002635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79</a:t>
            </a:fld>
            <a:endParaRPr lang="en-CA"/>
          </a:p>
        </p:txBody>
      </p:sp>
    </p:spTree>
    <p:extLst>
      <p:ext uri="{BB962C8B-B14F-4D97-AF65-F5344CB8AC3E}">
        <p14:creationId xmlns:p14="http://schemas.microsoft.com/office/powerpoint/2010/main" val="3533166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8CA25EBD-19C4-4316-9EFB-76F0AC3EC410}" type="slidenum">
              <a:rPr lang="en-CA" smtClean="0"/>
              <a:pPr>
                <a:defRPr/>
              </a:pPr>
              <a:t>33</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07A1B9E1-DC19-4FE0-9739-C089B1F6D3F4}" type="slidenum">
              <a:rPr lang="en-CA" smtClean="0"/>
              <a:pPr>
                <a:defRPr/>
              </a:pPr>
              <a:t>35</a:t>
            </a:fld>
            <a:endParaRPr lang="en-CA"/>
          </a:p>
        </p:txBody>
      </p:sp>
    </p:spTree>
    <p:extLst>
      <p:ext uri="{BB962C8B-B14F-4D97-AF65-F5344CB8AC3E}">
        <p14:creationId xmlns:p14="http://schemas.microsoft.com/office/powerpoint/2010/main" val="207596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44BB4DC-B6E9-4849-8924-EB0BA71650BE}" type="slidenum">
              <a:rPr lang="en-CA" altLang="en-US">
                <a:solidFill>
                  <a:srgbClr val="000000"/>
                </a:solidFill>
                <a:ea typeface="MS PGothic" pitchFamily="34" charset="-128"/>
              </a:rPr>
              <a:pPr fontAlgn="base">
                <a:spcBef>
                  <a:spcPct val="0"/>
                </a:spcBef>
                <a:spcAft>
                  <a:spcPct val="0"/>
                </a:spcAft>
              </a:pPr>
              <a:t>36</a:t>
            </a:fld>
            <a:endParaRPr lang="en-CA" altLang="en-US">
              <a:solidFill>
                <a:srgbClr val="000000"/>
              </a:solidFill>
              <a:ea typeface="MS PGothic" pitchFamily="34" charset="-128"/>
            </a:endParaRPr>
          </a:p>
        </p:txBody>
      </p:sp>
      <p:sp>
        <p:nvSpPr>
          <p:cNvPr id="278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8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CA" altLang="en-US" smtClean="0">
                <a:ea typeface="Geneva"/>
                <a:cs typeface="Geneva"/>
              </a:rPr>
              <a:t>Ask for questions…</a:t>
            </a:r>
          </a:p>
          <a:p>
            <a:pPr>
              <a:spcBef>
                <a:spcPct val="0"/>
              </a:spcBef>
            </a:pPr>
            <a:endParaRPr lang="en-CA" altLang="en-US" smtClean="0">
              <a:ea typeface="Geneva"/>
              <a:cs typeface="Geneva"/>
            </a:endParaRPr>
          </a:p>
          <a:p>
            <a:pPr>
              <a:spcBef>
                <a:spcPct val="0"/>
              </a:spcBef>
            </a:pPr>
            <a:r>
              <a:rPr lang="en-CA" altLang="en-US" smtClean="0">
                <a:ea typeface="Geneva"/>
                <a:cs typeface="Geneva"/>
              </a:rPr>
              <a:t>It’s hard to answer specific questions on improvements and implementations unless we know the whole story (i.e. been part of the whole process).  However, with experience, some improvements become replicable in any process (e.g. reduce printing of paper).   </a:t>
            </a:r>
          </a:p>
          <a:p>
            <a:pPr>
              <a:spcBef>
                <a:spcPct val="0"/>
              </a:spcBef>
            </a:pPr>
            <a:endParaRPr lang="en-CA" altLang="en-US" smtClean="0">
              <a:ea typeface="Geneva"/>
              <a:cs typeface="Geneva"/>
            </a:endParaRPr>
          </a:p>
          <a:p>
            <a:pPr>
              <a:spcBef>
                <a:spcPct val="0"/>
              </a:spcBef>
            </a:pPr>
            <a:r>
              <a:rPr lang="en-CA" altLang="en-US" smtClean="0">
                <a:ea typeface="Geneva"/>
                <a:cs typeface="Geneva"/>
              </a:rPr>
              <a:t>It might be time for a 15 minute break…</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Slide Image Placeholder 1"/>
          <p:cNvSpPr>
            <a:spLocks noGrp="1" noRot="1" noChangeAspect="1" noTextEdit="1"/>
          </p:cNvSpPr>
          <p:nvPr>
            <p:ph type="sldImg"/>
          </p:nvPr>
        </p:nvSpPr>
        <p:spPr bwMode="auto">
          <a:noFill/>
          <a:ln>
            <a:solidFill>
              <a:srgbClr val="000000"/>
            </a:solidFill>
            <a:miter lim="800000"/>
            <a:headEnd/>
            <a:tailEnd/>
          </a:ln>
        </p:spPr>
      </p:sp>
      <p:sp>
        <p:nvSpPr>
          <p:cNvPr id="2795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CA" smtClean="0"/>
              <a:t>Daily PDCA</a:t>
            </a:r>
          </a:p>
        </p:txBody>
      </p:sp>
      <p:sp>
        <p:nvSpPr>
          <p:cNvPr id="279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B6C78D-041B-4C31-9095-72CFC37F6F3B}" type="slidenum">
              <a:rPr lang="en-CA">
                <a:solidFill>
                  <a:srgbClr val="000000"/>
                </a:solidFill>
                <a:ea typeface="MS PGothic" pitchFamily="34" charset="-128"/>
              </a:rPr>
              <a:pPr fontAlgn="base">
                <a:spcBef>
                  <a:spcPct val="0"/>
                </a:spcBef>
                <a:spcAft>
                  <a:spcPct val="0"/>
                </a:spcAft>
              </a:pPr>
              <a:t>37</a:t>
            </a:fld>
            <a:endParaRPr lang="en-CA">
              <a:solidFill>
                <a:srgbClr val="000000"/>
              </a:solidFill>
              <a:ea typeface="MS PGothic"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0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CA" altLang="en-US" smtClean="0"/>
              <a:t>If you were flying a plane from Vancouver to Montreal, would you check and correct your course only once an hour?   Or would you make small, frequent corrections.</a:t>
            </a:r>
          </a:p>
          <a:p>
            <a:pPr>
              <a:spcBef>
                <a:spcPct val="0"/>
              </a:spcBef>
            </a:pPr>
            <a:endParaRPr lang="fr-CA" altLang="en-US" smtClean="0"/>
          </a:p>
          <a:p>
            <a:pPr>
              <a:spcBef>
                <a:spcPct val="0"/>
              </a:spcBef>
            </a:pPr>
            <a:r>
              <a:rPr lang="fr-CA" altLang="en-US" smtClean="0"/>
              <a:t>Same with meetings – the more often you meet (efficient meetings of 10 minutes) – the more often you can correct course and reach your target sooner.</a:t>
            </a:r>
          </a:p>
          <a:p>
            <a:pPr>
              <a:spcBef>
                <a:spcPct val="0"/>
              </a:spcBef>
            </a:pPr>
            <a:endParaRPr lang="fr-CA" altLang="en-US" smtClean="0"/>
          </a:p>
          <a:p>
            <a:pPr>
              <a:spcBef>
                <a:spcPct val="0"/>
              </a:spcBef>
            </a:pPr>
            <a:endParaRPr lang="fr-CA" altLang="en-US" smtClean="0"/>
          </a:p>
          <a:p>
            <a:pPr>
              <a:spcBef>
                <a:spcPct val="0"/>
              </a:spcBef>
            </a:pPr>
            <a:r>
              <a:rPr lang="fr-CA" altLang="en-US" smtClean="0"/>
              <a:t>Daily meetings are critical because you have to move so quickly to meet the 30, 45 and 60 day timelines.  You don’t have time to zig zag – we need to keep the flow of work going from referral through hearing to finalization</a:t>
            </a:r>
          </a:p>
          <a:p>
            <a:pPr>
              <a:spcBef>
                <a:spcPct val="0"/>
              </a:spcBef>
            </a:pPr>
            <a:endParaRPr lang="fr-CA" altLang="en-US" smtClean="0"/>
          </a:p>
          <a:p>
            <a:pPr>
              <a:spcBef>
                <a:spcPct val="0"/>
              </a:spcBef>
            </a:pPr>
            <a:r>
              <a:rPr lang="fr-CA" altLang="en-US" smtClean="0"/>
              <a:t>Do you think you’ll have time to take the 10 minutes a day?</a:t>
            </a:r>
          </a:p>
          <a:p>
            <a:pPr>
              <a:spcBef>
                <a:spcPct val="0"/>
              </a:spcBef>
            </a:pPr>
            <a:endParaRPr lang="fr-CA" altLang="en-US" smtClean="0"/>
          </a:p>
          <a:p>
            <a:pPr>
              <a:spcBef>
                <a:spcPct val="0"/>
              </a:spcBef>
            </a:pPr>
            <a:r>
              <a:rPr lang="fr-CA" altLang="en-US" smtClean="0"/>
              <a:t>If feedback that not enough time, share examples of how  the meetings actually save much more time than they take.  E.g. One leader attributed the daily meeting to reducing her emails from 100 a day to about 50</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CA" dirty="0" smtClean="0"/>
              <a:t>We are often not accustomed to posting issues and problems in a public place.  </a:t>
            </a:r>
          </a:p>
          <a:p>
            <a:pPr fontAlgn="auto">
              <a:spcBef>
                <a:spcPts val="0"/>
              </a:spcBef>
              <a:spcAft>
                <a:spcPts val="0"/>
              </a:spcAft>
              <a:defRPr/>
            </a:pPr>
            <a:endParaRPr lang="en-CA" dirty="0" smtClean="0"/>
          </a:p>
          <a:p>
            <a:pPr fontAlgn="auto">
              <a:spcBef>
                <a:spcPts val="0"/>
              </a:spcBef>
              <a:spcAft>
                <a:spcPts val="0"/>
              </a:spcAft>
              <a:defRPr/>
            </a:pPr>
            <a:r>
              <a:rPr lang="en-CA" dirty="0" smtClean="0"/>
              <a:t>Why is the RPD insisting on posting these on a whiteboard every day?  (get their feedback)</a:t>
            </a:r>
          </a:p>
          <a:p>
            <a:pPr fontAlgn="auto">
              <a:spcBef>
                <a:spcPts val="0"/>
              </a:spcBef>
              <a:spcAft>
                <a:spcPts val="0"/>
              </a:spcAft>
              <a:defRPr/>
            </a:pPr>
            <a:endParaRPr lang="en-CA" dirty="0" smtClean="0"/>
          </a:p>
          <a:p>
            <a:pPr fontAlgn="auto">
              <a:spcBef>
                <a:spcPts val="0"/>
              </a:spcBef>
              <a:spcAft>
                <a:spcPts val="0"/>
              </a:spcAft>
              <a:defRPr/>
            </a:pPr>
            <a:r>
              <a:rPr lang="en-CA" dirty="0" smtClean="0"/>
              <a:t>We often prefer to quietly deal with issues by ourselves.</a:t>
            </a:r>
          </a:p>
          <a:p>
            <a:pPr fontAlgn="auto">
              <a:spcBef>
                <a:spcPts val="0"/>
              </a:spcBef>
              <a:spcAft>
                <a:spcPts val="0"/>
              </a:spcAft>
              <a:defRPr/>
            </a:pPr>
            <a:endParaRPr lang="en-CA" dirty="0" smtClean="0"/>
          </a:p>
          <a:p>
            <a:pPr fontAlgn="auto">
              <a:spcBef>
                <a:spcPts val="0"/>
              </a:spcBef>
              <a:spcAft>
                <a:spcPts val="0"/>
              </a:spcAft>
              <a:defRPr/>
            </a:pPr>
            <a:r>
              <a:rPr lang="en-CA" dirty="0" smtClean="0"/>
              <a:t>The challenge is, though, that if the team cannot easily and naturally see what is going well and what issues need to be addressed, how likely is it that the team will correct the issue?</a:t>
            </a:r>
          </a:p>
          <a:p>
            <a:pPr fontAlgn="auto">
              <a:spcBef>
                <a:spcPts val="0"/>
              </a:spcBef>
              <a:spcAft>
                <a:spcPts val="0"/>
              </a:spcAft>
              <a:defRPr/>
            </a:pPr>
            <a:endParaRPr lang="en-CA" dirty="0" smtClean="0"/>
          </a:p>
          <a:p>
            <a:pPr fontAlgn="auto">
              <a:spcBef>
                <a:spcPts val="0"/>
              </a:spcBef>
              <a:spcAft>
                <a:spcPts val="0"/>
              </a:spcAft>
              <a:defRPr/>
            </a:pPr>
            <a:r>
              <a:rPr lang="en-CA" dirty="0" smtClean="0"/>
              <a:t>For example, </a:t>
            </a:r>
          </a:p>
          <a:p>
            <a:pPr marL="168040" indent="-168040" fontAlgn="auto">
              <a:spcBef>
                <a:spcPts val="0"/>
              </a:spcBef>
              <a:spcAft>
                <a:spcPts val="0"/>
              </a:spcAft>
              <a:buFont typeface="Arial" pitchFamily="34" charset="0"/>
              <a:buChar char="•"/>
              <a:defRPr/>
            </a:pPr>
            <a:r>
              <a:rPr lang="en-CA" dirty="0" smtClean="0"/>
              <a:t>if it is not visibly evident that certain team members are overloaded with work, what is the chance that the team will balance the work for these people?  Or find the root cause of the imbalance?</a:t>
            </a:r>
          </a:p>
          <a:p>
            <a:pPr marL="168040" indent="-168040" fontAlgn="auto">
              <a:spcBef>
                <a:spcPts val="0"/>
              </a:spcBef>
              <a:spcAft>
                <a:spcPts val="0"/>
              </a:spcAft>
              <a:buFont typeface="Arial" pitchFamily="34" charset="0"/>
              <a:buChar char="•"/>
              <a:defRPr/>
            </a:pPr>
            <a:r>
              <a:rPr lang="en-CA" dirty="0" smtClean="0"/>
              <a:t>If it is not visibly evident that the team is falling behind and beginning to create a backlog, what is the chance that it will do something to get rid of this backlog, or solve its root cause?</a:t>
            </a:r>
          </a:p>
          <a:p>
            <a:pPr marL="168040" indent="-168040" fontAlgn="auto">
              <a:spcBef>
                <a:spcPts val="0"/>
              </a:spcBef>
              <a:spcAft>
                <a:spcPts val="0"/>
              </a:spcAft>
              <a:buFont typeface="Arial" pitchFamily="34" charset="0"/>
              <a:buChar char="•"/>
              <a:defRPr/>
            </a:pPr>
            <a:r>
              <a:rPr lang="en-CA" dirty="0" smtClean="0"/>
              <a:t>If there is a problem that can only be fixed by an outside group – such as IT, or HR or Common Services, - unless it is made visible, what is the chance that they will come and fix it promptly?</a:t>
            </a:r>
          </a:p>
          <a:p>
            <a:pPr marL="168040" indent="-168040" fontAlgn="auto">
              <a:spcBef>
                <a:spcPts val="0"/>
              </a:spcBef>
              <a:spcAft>
                <a:spcPts val="0"/>
              </a:spcAft>
              <a:buFont typeface="Arial" pitchFamily="34" charset="0"/>
              <a:buChar char="•"/>
              <a:defRPr/>
            </a:pPr>
            <a:endParaRPr lang="en-CA" dirty="0" smtClean="0"/>
          </a:p>
          <a:p>
            <a:pPr marL="168040" indent="-168040" fontAlgn="auto">
              <a:spcBef>
                <a:spcPts val="0"/>
              </a:spcBef>
              <a:spcAft>
                <a:spcPts val="0"/>
              </a:spcAft>
              <a:buFont typeface="Arial" pitchFamily="34" charset="0"/>
              <a:buChar char="•"/>
              <a:defRPr/>
            </a:pPr>
            <a:r>
              <a:rPr lang="en-CA" dirty="0" smtClean="0"/>
              <a:t>If information is used/needed by more than one person – it does not belong solely on a computer – it needs to be made visual</a:t>
            </a:r>
          </a:p>
          <a:p>
            <a:pPr marL="168040" indent="-168040" fontAlgn="auto">
              <a:spcBef>
                <a:spcPts val="0"/>
              </a:spcBef>
              <a:spcAft>
                <a:spcPts val="0"/>
              </a:spcAft>
              <a:buFont typeface="Arial" pitchFamily="34" charset="0"/>
              <a:buChar char="•"/>
              <a:defRPr/>
            </a:pPr>
            <a:endParaRPr lang="en-CA" dirty="0" smtClean="0"/>
          </a:p>
          <a:p>
            <a:pPr marL="168040" indent="-168040" fontAlgn="auto">
              <a:spcBef>
                <a:spcPts val="0"/>
              </a:spcBef>
              <a:spcAft>
                <a:spcPts val="0"/>
              </a:spcAft>
              <a:buFont typeface="Arial" pitchFamily="34" charset="0"/>
              <a:buChar char="•"/>
              <a:defRPr/>
            </a:pPr>
            <a:endParaRPr lang="en-CA" dirty="0" smtClean="0"/>
          </a:p>
          <a:p>
            <a:pPr fontAlgn="auto">
              <a:spcBef>
                <a:spcPts val="0"/>
              </a:spcBef>
              <a:spcAft>
                <a:spcPts val="0"/>
              </a:spcAft>
              <a:defRPr/>
            </a:pPr>
            <a:endParaRPr lang="en-CA" dirty="0" smtClean="0"/>
          </a:p>
          <a:p>
            <a:pPr fontAlgn="auto">
              <a:spcBef>
                <a:spcPts val="0"/>
              </a:spcBef>
              <a:spcAft>
                <a:spcPts val="0"/>
              </a:spcAft>
              <a:defRPr/>
            </a:pPr>
            <a:endParaRPr lang="en-CA" dirty="0" smtClean="0"/>
          </a:p>
          <a:p>
            <a:pPr fontAlgn="auto">
              <a:spcBef>
                <a:spcPts val="0"/>
              </a:spcBef>
              <a:spcAft>
                <a:spcPts val="0"/>
              </a:spcAft>
              <a:defRPr/>
            </a:pPr>
            <a:endParaRPr lang="en-CA" dirty="0" smtClean="0"/>
          </a:p>
          <a:p>
            <a:pPr fontAlgn="auto">
              <a:spcBef>
                <a:spcPts val="0"/>
              </a:spcBef>
              <a:spcAft>
                <a:spcPts val="0"/>
              </a:spcAft>
              <a:defRPr/>
            </a:pPr>
            <a:endParaRPr lang="en-CA" dirty="0"/>
          </a:p>
        </p:txBody>
      </p:sp>
      <p:sp>
        <p:nvSpPr>
          <p:cNvPr id="281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03288" fontAlgn="base">
              <a:spcBef>
                <a:spcPct val="0"/>
              </a:spcBef>
              <a:spcAft>
                <a:spcPct val="0"/>
              </a:spcAft>
            </a:pPr>
            <a:fld id="{23DD2609-18EA-45A5-8E64-0ADBBC9D2261}" type="slidenum">
              <a:rPr lang="en-US" altLang="en-US">
                <a:solidFill>
                  <a:srgbClr val="000000"/>
                </a:solidFill>
                <a:latin typeface="Times" pitchFamily="18" charset="0"/>
                <a:ea typeface="MS PGothic" pitchFamily="34" charset="-128"/>
              </a:rPr>
              <a:pPr defTabSz="903288" fontAlgn="base">
                <a:spcBef>
                  <a:spcPct val="0"/>
                </a:spcBef>
                <a:spcAft>
                  <a:spcPct val="0"/>
                </a:spcAft>
              </a:pPr>
              <a:t>41</a:t>
            </a:fld>
            <a:endParaRPr lang="en-US" altLang="en-US">
              <a:solidFill>
                <a:srgbClr val="000000"/>
              </a:solidFill>
              <a:latin typeface="Times" pitchFamily="18" charset="0"/>
              <a:ea typeface="MS PGothic"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pic>
        <p:nvPicPr>
          <p:cNvPr id="5" name="Picture 10" descr="LA background"/>
          <p:cNvPicPr>
            <a:picLocks noChangeAspect="1" noChangeArrowheads="1"/>
          </p:cNvPicPr>
          <p:nvPr userDrawn="1"/>
        </p:nvPicPr>
        <p:blipFill>
          <a:blip r:embed="rId3" cstate="print"/>
          <a:srcRect/>
          <a:stretch>
            <a:fillRect/>
          </a:stretch>
        </p:blipFill>
        <p:spPr bwMode="auto">
          <a:xfrm>
            <a:off x="0" y="0"/>
            <a:ext cx="9145588"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FBA3B631-7A65-430C-B9EB-73C1E7195698}" type="slidenum">
              <a:rPr lang="en-US"/>
              <a:pPr>
                <a:defRPr/>
              </a:pPr>
              <a:t>‹N°›</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8023D72E-2E62-4D82-A951-2BE50C90583B}" type="slidenum">
              <a:rPr lang="en-US"/>
              <a:pPr>
                <a:defRPr/>
              </a:pPr>
              <a:t>‹N°›</a:t>
            </a:fld>
            <a:r>
              <a:rPr lang="en-US"/>
              <a:t>  ©HRSG</a:t>
            </a:r>
            <a:endParaRPr 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617E7761-67CC-4541-8320-A35D0FCFEA8F}" type="slidenum">
              <a:rPr lang="en-US"/>
              <a:pPr>
                <a:defRPr/>
              </a:pPr>
              <a:t>‹N°›</a:t>
            </a:fld>
            <a:r>
              <a:rPr lang="en-US"/>
              <a:t>  ©HRSG</a:t>
            </a:r>
            <a:endParaRPr lang="en-US" dirty="0"/>
          </a:p>
        </p:txBody>
      </p:sp>
    </p:spTree>
  </p:cSld>
  <p:clrMapOvr>
    <a:masterClrMapping/>
  </p:clrMapOvr>
  <p:hf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r-CA"/>
          </a:p>
        </p:txBody>
      </p:sp>
      <p:sp>
        <p:nvSpPr>
          <p:cNvPr id="3" name="Table Placeholder 2"/>
          <p:cNvSpPr>
            <a:spLocks noGrp="1"/>
          </p:cNvSpPr>
          <p:nvPr>
            <p:ph type="tbl" idx="1"/>
          </p:nvPr>
        </p:nvSpPr>
        <p:spPr>
          <a:xfrm>
            <a:off x="457200" y="1600200"/>
            <a:ext cx="8229600" cy="4525963"/>
          </a:xfrm>
        </p:spPr>
        <p:txBody>
          <a:bodyPr/>
          <a:lstStyle/>
          <a:p>
            <a:pPr lvl="0"/>
            <a:endParaRPr lang="fr-CA"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r>
              <a:rPr lang="fr-FR"/>
              <a:t>May 21, 2012</a:t>
            </a:r>
            <a:endParaRPr lang="en-US"/>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eaLnBrk="1" fontAlgn="auto" hangingPunct="1">
              <a:spcBef>
                <a:spcPts val="0"/>
              </a:spcBef>
              <a:spcAft>
                <a:spcPts val="0"/>
              </a:spcAft>
              <a:defRPr baseline="0"/>
            </a:lvl1pPr>
          </a:lstStyle>
          <a:p>
            <a:pPr>
              <a:defRPr/>
            </a:pPr>
            <a:fld id="{03E18341-4BE5-4264-A858-16E445090F68}" type="slidenum">
              <a:rPr lang="en-US"/>
              <a:pPr>
                <a:defRPr/>
              </a:pPr>
              <a:t>‹N°›</a:t>
            </a:fld>
            <a:endParaRPr 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19200" y="1447800"/>
            <a:ext cx="73914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sldNum" sz="quarter" idx="10"/>
          </p:nvPr>
        </p:nvSpPr>
        <p:spPr/>
        <p:txBody>
          <a:bodyPr/>
          <a:lstStyle>
            <a:lvl1pPr eaLnBrk="1" fontAlgn="auto" hangingPunct="1">
              <a:spcBef>
                <a:spcPts val="0"/>
              </a:spcBef>
              <a:spcAft>
                <a:spcPts val="0"/>
              </a:spcAft>
              <a:defRPr baseline="0"/>
            </a:lvl1pPr>
          </a:lstStyle>
          <a:p>
            <a:pPr>
              <a:defRPr/>
            </a:pPr>
            <a:fld id="{4B71E246-7BB5-4373-A8E4-FAC3E0469EE1}" type="slidenum">
              <a:rPr lang="en-CA"/>
              <a:pPr>
                <a:defRPr/>
              </a:pPr>
              <a:t>‹N°›</a:t>
            </a:fld>
            <a:endParaRPr lang="en-CA"/>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C45E2358-25B4-4F27-A7C3-1BFBD83957B1}" type="slidenum">
              <a:rPr lang="en-US"/>
              <a:pPr>
                <a:defRPr/>
              </a:pPr>
              <a:t>‹N°›</a:t>
            </a:fld>
            <a:r>
              <a:rPr lang="en-US"/>
              <a:t>  ©HRSG</a:t>
            </a:r>
            <a:endParaRPr lang="en-US" dirty="0"/>
          </a:p>
        </p:txBody>
      </p:sp>
      <p:pic>
        <p:nvPicPr>
          <p:cNvPr id="508930"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FB6650DD-F059-4933-AFE2-0B10D1EEB67E}" type="slidenum">
              <a:rPr lang="en-US"/>
              <a:pPr>
                <a:defRPr/>
              </a:pPr>
              <a:t>‹N°›</a:t>
            </a:fld>
            <a:r>
              <a:rPr lang="en-US"/>
              <a:t>  ©HRSG</a:t>
            </a:r>
            <a:endParaRPr 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E7D336AA-BB0D-4E82-ACD6-774757B1AEE7}" type="slidenum">
              <a:rPr lang="en-US"/>
              <a:pPr>
                <a:defRPr/>
              </a:pPr>
              <a:t>‹N°›</a:t>
            </a:fld>
            <a:r>
              <a:rPr lang="en-US"/>
              <a:t>  ©HRSG</a:t>
            </a:r>
            <a:endParaRPr 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E8637241-B0DE-4147-8382-E56BA28E21E7}" type="slidenum">
              <a:rPr lang="en-US"/>
              <a:pPr>
                <a:defRPr/>
              </a:pPr>
              <a:t>‹N°›</a:t>
            </a:fld>
            <a:r>
              <a:rPr lang="en-US"/>
              <a:t>  ©HRSG</a:t>
            </a:r>
            <a:endParaRPr 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3621EB85-EEE4-45D8-936E-9F33DF367EA1}" type="slidenum">
              <a:rPr lang="en-US"/>
              <a:pPr>
                <a:defRPr/>
              </a:pPr>
              <a:t>‹N°›</a:t>
            </a:fld>
            <a:r>
              <a:rPr lang="en-US"/>
              <a:t>  ©HRSG</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D1D16EBF-86D1-4BD0-99DC-66E3DB8D240C}" type="slidenum">
              <a:rPr lang="en-US"/>
              <a:pPr>
                <a:defRPr/>
              </a:pPr>
              <a:t>‹N°›</a:t>
            </a:fld>
            <a:endParaRPr 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9683A3F9-E2A7-4046-BD2D-C4850876D1F0}" type="slidenum">
              <a:rPr lang="en-US"/>
              <a:pPr>
                <a:defRPr/>
              </a:pPr>
              <a:t>‹N°›</a:t>
            </a:fld>
            <a:r>
              <a:rPr lang="en-US"/>
              <a:t>  ©HRSG</a:t>
            </a:r>
            <a:endParaRPr 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D2A0DE23-B554-4A28-B3D8-1DB489644F11}" type="slidenum">
              <a:rPr lang="en-US"/>
              <a:pPr>
                <a:defRPr/>
              </a:pPr>
              <a:t>‹N°›</a:t>
            </a:fld>
            <a:r>
              <a:rPr lang="en-US"/>
              <a:t>  ©HRSG</a:t>
            </a:r>
            <a:endParaRPr 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C410C220-DD7B-4BE5-958E-742C255B08E2}" type="slidenum">
              <a:rPr lang="en-US"/>
              <a:pPr>
                <a:defRPr/>
              </a:pPr>
              <a:t>‹N°›</a:t>
            </a:fld>
            <a:r>
              <a:rPr lang="en-US"/>
              <a:t>  ©HRSG</a:t>
            </a:r>
            <a:endParaRPr 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2B6A6EB0-0161-405B-9C10-2544F9CB516A}" type="slidenum">
              <a:rPr lang="en-US"/>
              <a:pPr>
                <a:defRPr/>
              </a:pPr>
              <a:t>‹N°›</a:t>
            </a:fld>
            <a:r>
              <a:rPr lang="en-US"/>
              <a:t>  ©HRSG</a:t>
            </a:r>
            <a:endParaRPr 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9260BE94-A341-4E95-B842-8E1E701A7880}" type="slidenum">
              <a:rPr lang="en-US"/>
              <a:pPr>
                <a:defRPr/>
              </a:pPr>
              <a:t>‹N°›</a:t>
            </a:fld>
            <a:r>
              <a:rPr lang="en-US"/>
              <a:t>  ©HRSG</a:t>
            </a:r>
            <a:endParaRPr 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539B6C41-CBC9-4A55-AEFC-92135A5E9ACC}" type="slidenum">
              <a:rPr lang="en-US"/>
              <a:pPr>
                <a:defRPr/>
              </a:pPr>
              <a:t>‹N°›</a:t>
            </a:fld>
            <a:r>
              <a:rPr lang="en-US"/>
              <a:t>  ©HRSG</a:t>
            </a:r>
            <a:endParaRPr lang="en-US" dirty="0"/>
          </a:p>
        </p:txBody>
      </p:sp>
    </p:spTree>
  </p:cSld>
  <p:clrMapOvr>
    <a:masterClrMapping/>
  </p:clrMapOvr>
  <p:hf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r-CA"/>
          </a:p>
        </p:txBody>
      </p:sp>
      <p:sp>
        <p:nvSpPr>
          <p:cNvPr id="3" name="Table Placeholder 2"/>
          <p:cNvSpPr>
            <a:spLocks noGrp="1"/>
          </p:cNvSpPr>
          <p:nvPr>
            <p:ph type="tbl" idx="1"/>
          </p:nvPr>
        </p:nvSpPr>
        <p:spPr>
          <a:xfrm>
            <a:off x="457200" y="1600200"/>
            <a:ext cx="8229600" cy="4525963"/>
          </a:xfrm>
        </p:spPr>
        <p:txBody>
          <a:bodyPr/>
          <a:lstStyle/>
          <a:p>
            <a:pPr lvl="0"/>
            <a:endParaRPr lang="fr-CA"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r>
              <a:rPr lang="fr-FR"/>
              <a:t>May 21, 2012</a:t>
            </a:r>
            <a:endParaRPr lang="en-US"/>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eaLnBrk="1" fontAlgn="auto" hangingPunct="1">
              <a:spcBef>
                <a:spcPts val="0"/>
              </a:spcBef>
              <a:spcAft>
                <a:spcPts val="0"/>
              </a:spcAft>
              <a:defRPr baseline="0"/>
            </a:lvl1pPr>
          </a:lstStyle>
          <a:p>
            <a:pPr>
              <a:defRPr/>
            </a:pPr>
            <a:fld id="{E2BCE9AC-2385-4F6A-BF19-8D4A1F7DFAC1}" type="slidenum">
              <a:rPr lang="en-US"/>
              <a:pPr>
                <a:defRPr/>
              </a:pPr>
              <a:t>‹N°›</a:t>
            </a:fld>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19200" y="1447800"/>
            <a:ext cx="73914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sldNum" sz="quarter" idx="10"/>
          </p:nvPr>
        </p:nvSpPr>
        <p:spPr/>
        <p:txBody>
          <a:bodyPr/>
          <a:lstStyle>
            <a:lvl1pPr eaLnBrk="1" fontAlgn="auto" hangingPunct="1">
              <a:spcBef>
                <a:spcPts val="0"/>
              </a:spcBef>
              <a:spcAft>
                <a:spcPts val="0"/>
              </a:spcAft>
              <a:defRPr baseline="0"/>
            </a:lvl1pPr>
          </a:lstStyle>
          <a:p>
            <a:pPr>
              <a:defRPr/>
            </a:pPr>
            <a:fld id="{75AC90F4-1585-4913-83EB-153F28F9416F}" type="slidenum">
              <a:rPr lang="en-CA"/>
              <a:pPr>
                <a:defRPr/>
              </a:pPr>
              <a:t>‹N°›</a:t>
            </a:fld>
            <a:endParaRPr lang="en-CA"/>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A1C30753-9D58-4F18-B577-EC3932A88719}" type="slidenum">
              <a:rPr lang="en-US"/>
              <a:pPr>
                <a:defRPr/>
              </a:pPr>
              <a:t>‹N°›</a:t>
            </a:fld>
            <a:r>
              <a:rPr lang="en-US"/>
              <a:t>  ©HRSG</a:t>
            </a:r>
            <a:endParaRPr lang="en-US" dirty="0"/>
          </a:p>
        </p:txBody>
      </p:sp>
      <p:pic>
        <p:nvPicPr>
          <p:cNvPr id="510978"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0CF5A005-1D9F-49D2-8916-35987A5021AA}" type="slidenum">
              <a:rPr lang="en-US"/>
              <a:pPr>
                <a:defRPr/>
              </a:pPr>
              <a:t>‹N°›</a:t>
            </a:fld>
            <a:endParaRPr lang="en-US" dirty="0"/>
          </a:p>
        </p:txBody>
      </p:sp>
    </p:spTree>
  </p:cSld>
  <p:clrMapOvr>
    <a:masterClrMapping/>
  </p:clrMapOvr>
  <p:hf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7C026D64-FEBA-44BB-9BEC-3C55DD654BE3}" type="slidenum">
              <a:rPr lang="en-US"/>
              <a:pPr>
                <a:defRPr/>
              </a:pPr>
              <a:t>‹N°›</a:t>
            </a:fld>
            <a:r>
              <a:rPr lang="en-US"/>
              <a:t>  ©HRSG</a:t>
            </a:r>
            <a:endParaRPr 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8CA4F167-AD86-40DF-9ED3-C1E972934C9C}" type="slidenum">
              <a:rPr lang="en-US"/>
              <a:pPr>
                <a:defRPr/>
              </a:pPr>
              <a:t>‹N°›</a:t>
            </a:fld>
            <a:r>
              <a:rPr lang="en-US"/>
              <a:t>  ©HRSG</a:t>
            </a:r>
            <a:endParaRPr 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E98C095D-7EC3-47FD-BF2A-3BB8454B7803}" type="slidenum">
              <a:rPr lang="en-US"/>
              <a:pPr>
                <a:defRPr/>
              </a:pPr>
              <a:t>‹N°›</a:t>
            </a:fld>
            <a:r>
              <a:rPr lang="en-US"/>
              <a:t>  ©HRSG</a:t>
            </a:r>
            <a:endParaRPr 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7680E2B9-EDC9-4409-B552-3DABCB7328BD}" type="slidenum">
              <a:rPr lang="en-US"/>
              <a:pPr>
                <a:defRPr/>
              </a:pPr>
              <a:t>‹N°›</a:t>
            </a:fld>
            <a:r>
              <a:rPr lang="en-US"/>
              <a:t>  ©HRSG</a:t>
            </a:r>
            <a:endParaRPr 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88A2374C-FC52-4933-BDA2-CC2045E7C353}" type="slidenum">
              <a:rPr lang="en-US"/>
              <a:pPr>
                <a:defRPr/>
              </a:pPr>
              <a:t>‹N°›</a:t>
            </a:fld>
            <a:r>
              <a:rPr lang="en-US"/>
              <a:t>  ©HRSG</a:t>
            </a:r>
            <a:endParaRPr 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0D85113E-1572-4437-8912-6D4F677BAFBE}" type="slidenum">
              <a:rPr lang="en-US"/>
              <a:pPr>
                <a:defRPr/>
              </a:pPr>
              <a:t>‹N°›</a:t>
            </a:fld>
            <a:r>
              <a:rPr lang="en-US"/>
              <a:t>  ©HRSG</a:t>
            </a:r>
            <a:endParaRPr 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8AC3C26D-52DA-4EE9-87D5-0DFA66059628}" type="slidenum">
              <a:rPr lang="en-US"/>
              <a:pPr>
                <a:defRPr/>
              </a:pPr>
              <a:t>‹N°›</a:t>
            </a:fld>
            <a:r>
              <a:rPr lang="en-US"/>
              <a:t>  ©HRSG</a:t>
            </a:r>
            <a:endParaRPr 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D047CB91-2340-42AD-A097-B5AEFFF12EDA}" type="slidenum">
              <a:rPr lang="en-US"/>
              <a:pPr>
                <a:defRPr/>
              </a:pPr>
              <a:t>‹N°›</a:t>
            </a:fld>
            <a:r>
              <a:rPr lang="en-US"/>
              <a:t>  ©HRSG</a:t>
            </a:r>
            <a:endParaRPr 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D06E8E8C-6099-4F95-965F-85FAB7660018}" type="slidenum">
              <a:rPr lang="en-US"/>
              <a:pPr>
                <a:defRPr/>
              </a:pPr>
              <a:t>‹N°›</a:t>
            </a:fld>
            <a:r>
              <a:rPr lang="en-US"/>
              <a:t>  ©HRSG</a:t>
            </a:r>
            <a:endParaRPr 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641CE7A4-D5A1-4AA7-B354-2E9FE4DFA919}" type="slidenum">
              <a:rPr lang="en-US"/>
              <a:pPr>
                <a:defRPr/>
              </a:pPr>
              <a:t>‹N°›</a:t>
            </a:fld>
            <a:r>
              <a:rPr lang="en-US"/>
              <a:t>  ©HRSG</a:t>
            </a:r>
            <a:endParaRPr lang="en-US" dirty="0"/>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r-CA"/>
          </a:p>
        </p:txBody>
      </p:sp>
      <p:sp>
        <p:nvSpPr>
          <p:cNvPr id="3" name="Table Placeholder 2"/>
          <p:cNvSpPr>
            <a:spLocks noGrp="1"/>
          </p:cNvSpPr>
          <p:nvPr>
            <p:ph type="tbl" idx="1"/>
          </p:nvPr>
        </p:nvSpPr>
        <p:spPr>
          <a:xfrm>
            <a:off x="457200" y="1600200"/>
            <a:ext cx="8229600" cy="4525963"/>
          </a:xfrm>
        </p:spPr>
        <p:txBody>
          <a:bodyPr/>
          <a:lstStyle/>
          <a:p>
            <a:pPr lvl="0"/>
            <a:endParaRPr lang="fr-CA"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r>
              <a:rPr lang="fr-FR"/>
              <a:t>May 21, 2012</a:t>
            </a:r>
            <a:endParaRPr lang="en-US"/>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eaLnBrk="1" fontAlgn="auto" hangingPunct="1">
              <a:spcBef>
                <a:spcPts val="0"/>
              </a:spcBef>
              <a:spcAft>
                <a:spcPts val="0"/>
              </a:spcAft>
              <a:defRPr baseline="0"/>
            </a:lvl1pPr>
          </a:lstStyle>
          <a:p>
            <a:pPr>
              <a:defRPr/>
            </a:pPr>
            <a:fld id="{8F7ED441-C71C-46ED-9CA9-CE03C9C2A43F}" type="slidenum">
              <a:rPr lang="en-US"/>
              <a:pPr>
                <a:defRPr/>
              </a:pPr>
              <a:t>‹N°›</a:t>
            </a:fld>
            <a:endParaRPr 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19200" y="1447800"/>
            <a:ext cx="73914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sldNum" sz="quarter" idx="10"/>
          </p:nvPr>
        </p:nvSpPr>
        <p:spPr/>
        <p:txBody>
          <a:bodyPr/>
          <a:lstStyle>
            <a:lvl1pPr eaLnBrk="1" fontAlgn="auto" hangingPunct="1">
              <a:spcBef>
                <a:spcPts val="0"/>
              </a:spcBef>
              <a:spcAft>
                <a:spcPts val="0"/>
              </a:spcAft>
              <a:defRPr baseline="0"/>
            </a:lvl1pPr>
          </a:lstStyle>
          <a:p>
            <a:pPr>
              <a:defRPr/>
            </a:pPr>
            <a:fld id="{09A54C40-15EB-497D-B0E7-8C9FBAFEF763}" type="slidenum">
              <a:rPr lang="en-CA"/>
              <a:pPr>
                <a:defRPr/>
              </a:pPr>
              <a:t>‹N°›</a:t>
            </a:fld>
            <a:endParaRPr lang="en-CA"/>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3BCB09E7-2526-4D59-84D7-7CAED4B53CD1}" type="slidenum">
              <a:rPr lang="en-US"/>
              <a:pPr>
                <a:defRPr/>
              </a:pPr>
              <a:t>‹N°›</a:t>
            </a:fld>
            <a:r>
              <a:rPr lang="en-US"/>
              <a:t>  ©HRSG</a:t>
            </a:r>
            <a:endParaRPr lang="en-US" dirty="0"/>
          </a:p>
        </p:txBody>
      </p:sp>
      <p:pic>
        <p:nvPicPr>
          <p:cNvPr id="512002"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09E123A3-295C-417A-865F-D554DD11203D}" type="slidenum">
              <a:rPr lang="en-US"/>
              <a:pPr>
                <a:defRPr/>
              </a:pPr>
              <a:t>‹N°›</a:t>
            </a:fld>
            <a:r>
              <a:rPr lang="en-US"/>
              <a:t>  ©HRSG</a:t>
            </a:r>
            <a:endParaRPr 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6AA32E15-4F06-42B3-BCCF-438242BFA432}" type="slidenum">
              <a:rPr lang="en-US"/>
              <a:pPr>
                <a:defRPr/>
              </a:pPr>
              <a:t>‹N°›</a:t>
            </a:fld>
            <a:r>
              <a:rPr lang="en-US"/>
              <a:t>  ©HRSG</a:t>
            </a:r>
            <a:endParaRPr lang="en-US" dirty="0"/>
          </a:p>
        </p:txBody>
      </p:sp>
      <p:pic>
        <p:nvPicPr>
          <p:cNvPr id="514050"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CCA0FF6A-DF9E-40D3-8280-C9E122B913D4}" type="slidenum">
              <a:rPr lang="en-US"/>
              <a:pPr>
                <a:defRPr/>
              </a:pPr>
              <a:t>‹N°›</a:t>
            </a:fld>
            <a:r>
              <a:rPr lang="en-US"/>
              <a:t>  ©HRSG</a:t>
            </a:r>
            <a:endParaRPr 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E1AE5E07-BDE2-429B-A969-863A89A918C8}" type="slidenum">
              <a:rPr lang="en-US"/>
              <a:pPr>
                <a:defRPr/>
              </a:pPr>
              <a:t>‹N°›</a:t>
            </a:fld>
            <a:r>
              <a:rPr lang="en-US"/>
              <a:t>  ©HRSG</a:t>
            </a:r>
            <a:endParaRPr lang="en-US" dirty="0"/>
          </a:p>
        </p:txBody>
      </p:sp>
      <p:pic>
        <p:nvPicPr>
          <p:cNvPr id="513026"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0F610094-1632-48F0-888E-FE0DC590AEA3}" type="slidenum">
              <a:rPr lang="en-US"/>
              <a:pPr>
                <a:defRPr/>
              </a:pPr>
              <a:t>‹N°›</a:t>
            </a:fld>
            <a:r>
              <a:rPr lang="en-US"/>
              <a:t>  ©HRSG</a:t>
            </a:r>
            <a:endParaRPr 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07F97D50-57AD-4928-871B-B90600BB7686}" type="slidenum">
              <a:rPr lang="en-US"/>
              <a:pPr>
                <a:defRPr/>
              </a:pPr>
              <a:t>‹N°›</a:t>
            </a:fld>
            <a:r>
              <a:rPr lang="en-US"/>
              <a:t>  ©HRSG</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3BA6EA0B-9899-453C-BCE4-BDE55D842B06}" type="slidenum">
              <a:rPr lang="en-CA"/>
              <a:pPr>
                <a:defRPr/>
              </a:pPr>
              <a:t>‹N°›</a:t>
            </a:fld>
            <a:endParaRPr lang="en-CA"/>
          </a:p>
        </p:txBody>
      </p:sp>
      <p:pic>
        <p:nvPicPr>
          <p:cNvPr id="507906"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0A94A47A-90D6-4A0B-9D1E-4A8AB047640B}" type="slidenum">
              <a:rPr lang="en-US"/>
              <a:pPr>
                <a:defRPr/>
              </a:pPr>
              <a:t>‹N°›</a:t>
            </a:fld>
            <a:r>
              <a:rPr lang="en-US"/>
              <a:t>  ©HRSG</a:t>
            </a:r>
            <a:endParaRPr 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D3769CE8-8779-47B2-A40C-84BFD1B9772B}" type="slidenum">
              <a:rPr lang="en-US"/>
              <a:pPr>
                <a:defRPr/>
              </a:pPr>
              <a:t>‹N°›</a:t>
            </a:fld>
            <a:r>
              <a:rPr lang="en-US"/>
              <a:t>  ©HRSG</a:t>
            </a:r>
            <a:endParaRPr 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90D833E1-A834-428D-B159-342C79928D33}" type="slidenum">
              <a:rPr lang="en-US"/>
              <a:pPr>
                <a:defRPr/>
              </a:pPr>
              <a:t>‹N°›</a:t>
            </a:fld>
            <a:r>
              <a:rPr lang="en-US"/>
              <a:t>  ©HRSG</a:t>
            </a:r>
            <a:endParaRPr 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BC2B9597-5268-456B-AE30-951B0D74BD60}" type="slidenum">
              <a:rPr lang="en-US"/>
              <a:pPr>
                <a:defRPr/>
              </a:pPr>
              <a:t>‹N°›</a:t>
            </a:fld>
            <a:r>
              <a:rPr lang="en-US"/>
              <a:t>  ©HRSG</a:t>
            </a:r>
            <a:endParaRPr lang="en-US" dirty="0"/>
          </a:p>
        </p:txBody>
      </p:sp>
    </p:spTree>
  </p:cSld>
  <p:clrMapOvr>
    <a:masterClrMapping/>
  </p:clrMapOvr>
  <p:hf hdr="0" ftr="0" dt="0"/>
</p:sldLayout>
</file>

<file path=ppt/slideLayouts/slideLayout14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r-CA"/>
          </a:p>
        </p:txBody>
      </p:sp>
      <p:sp>
        <p:nvSpPr>
          <p:cNvPr id="3" name="Table Placeholder 2"/>
          <p:cNvSpPr>
            <a:spLocks noGrp="1"/>
          </p:cNvSpPr>
          <p:nvPr>
            <p:ph type="tbl" idx="1"/>
          </p:nvPr>
        </p:nvSpPr>
        <p:spPr>
          <a:xfrm>
            <a:off x="457200" y="1600200"/>
            <a:ext cx="8229600" cy="4525963"/>
          </a:xfrm>
        </p:spPr>
        <p:txBody>
          <a:bodyPr/>
          <a:lstStyle/>
          <a:p>
            <a:pPr lvl="0"/>
            <a:endParaRPr lang="fr-CA"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r>
              <a:rPr lang="fr-FR"/>
              <a:t>May 21, 2012</a:t>
            </a:r>
            <a:endParaRPr lang="en-US"/>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eaLnBrk="1" fontAlgn="auto" hangingPunct="1">
              <a:spcBef>
                <a:spcPts val="0"/>
              </a:spcBef>
              <a:spcAft>
                <a:spcPts val="0"/>
              </a:spcAft>
              <a:defRPr baseline="0"/>
            </a:lvl1pPr>
          </a:lstStyle>
          <a:p>
            <a:pPr>
              <a:defRPr/>
            </a:pPr>
            <a:fld id="{21345367-7DFE-42A5-91C6-BDC44DA7FA18}" type="slidenum">
              <a:rPr lang="en-US"/>
              <a:pPr>
                <a:defRPr/>
              </a:pPr>
              <a:t>‹N°›</a:t>
            </a:fld>
            <a:endParaRPr 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19200" y="1447800"/>
            <a:ext cx="73914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sldNum" sz="quarter" idx="10"/>
          </p:nvPr>
        </p:nvSpPr>
        <p:spPr/>
        <p:txBody>
          <a:bodyPr/>
          <a:lstStyle>
            <a:lvl1pPr eaLnBrk="1" fontAlgn="auto" hangingPunct="1">
              <a:spcBef>
                <a:spcPts val="0"/>
              </a:spcBef>
              <a:spcAft>
                <a:spcPts val="0"/>
              </a:spcAft>
              <a:defRPr baseline="0"/>
            </a:lvl1pPr>
          </a:lstStyle>
          <a:p>
            <a:pPr>
              <a:defRPr/>
            </a:pPr>
            <a:fld id="{7E885EEB-14CE-4575-B119-78FC6BDDFAAF}" type="slidenum">
              <a:rPr lang="en-CA"/>
              <a:pPr>
                <a:defRPr/>
              </a:pPr>
              <a:t>‹N°›</a:t>
            </a:fld>
            <a:endParaRPr lang="en-CA"/>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pic>
        <p:nvPicPr>
          <p:cNvPr id="5" name="Picture 1026" descr="CISR-Cover-ppt"/>
          <p:cNvPicPr>
            <a:picLocks noChangeAspect="1" noChangeArrowheads="1"/>
          </p:cNvPicPr>
          <p:nvPr userDrawn="1"/>
        </p:nvPicPr>
        <p:blipFill>
          <a:blip r:embed="rId3" cstate="print"/>
          <a:srcRect/>
          <a:stretch>
            <a:fillRect/>
          </a:stretch>
        </p:blipFill>
        <p:spPr bwMode="auto">
          <a:xfrm>
            <a:off x="-1588" y="0"/>
            <a:ext cx="9147176"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CA"/>
              <a:t>Click to edit Master title style</a:t>
            </a:r>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CA"/>
              <a:t>Click to edit Master subtitle style</a:t>
            </a: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B19F7931-FA5E-41BC-80F5-02E1421546EB}" type="slidenum">
              <a:rPr lang="en-CA"/>
              <a:pPr>
                <a:defRPr/>
              </a:pPr>
              <a:t>‹N°›</a:t>
            </a:fld>
            <a:endParaRPr lang="en-CA"/>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989CED77-ADA5-4EC8-BFC5-BEDBFC3F357E}" type="slidenum">
              <a:rPr lang="en-CA"/>
              <a:pPr>
                <a:defRPr/>
              </a:pPr>
              <a:t>‹N°›</a:t>
            </a:fld>
            <a:endParaRPr lang="en-CA"/>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EB986AE8-9D2A-4E89-9A53-374B7EBF6C7E}" type="slidenum">
              <a:rPr lang="en-CA"/>
              <a:pPr>
                <a:defRPr/>
              </a:pPr>
              <a:t>‹N°›</a:t>
            </a:fld>
            <a:endParaRPr lang="en-CA"/>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F2F8D555-31E7-4B71-AEAA-CA9F8C9ACC6D}" type="slidenum">
              <a:rPr lang="en-CA"/>
              <a:pPr>
                <a:defRPr/>
              </a:pPr>
              <a:t>‹N°›</a:t>
            </a:fld>
            <a:endParaRPr lang="en-CA"/>
          </a:p>
        </p:txBody>
      </p:sp>
      <p:pic>
        <p:nvPicPr>
          <p:cNvPr id="509954"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153EB3F5-4C32-47E2-9BB0-1EEF5092A78D}" type="slidenum">
              <a:rPr lang="en-CA"/>
              <a:pPr>
                <a:defRPr/>
              </a:pPr>
              <a:t>‹N°›</a:t>
            </a:fld>
            <a:endParaRPr lang="en-CA"/>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6706ABD1-2039-4241-955E-915118A859F0}" type="slidenum">
              <a:rPr lang="en-CA"/>
              <a:pPr>
                <a:defRPr/>
              </a:pPr>
              <a:t>‹N°›</a:t>
            </a:fld>
            <a:endParaRPr lang="en-CA"/>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2" descr="IRB-Inside-ppt"/>
          <p:cNvPicPr>
            <a:picLocks noChangeAspect="1" noChangeArrowheads="1"/>
          </p:cNvPicPr>
          <p:nvPr/>
        </p:nvPicPr>
        <p:blipFill>
          <a:blip r:embed="rId2" cstate="print"/>
          <a:srcRect/>
          <a:stretch>
            <a:fillRect/>
          </a:stretch>
        </p:blipFill>
        <p:spPr bwMode="auto">
          <a:xfrm>
            <a:off x="-1588" y="0"/>
            <a:ext cx="9147176" cy="6859588"/>
          </a:xfrm>
          <a:prstGeom prst="rect">
            <a:avLst/>
          </a:prstGeom>
          <a:noFill/>
          <a:ln w="9525">
            <a:noFill/>
            <a:miter lim="800000"/>
            <a:headEnd/>
            <a:tailEnd/>
          </a:ln>
        </p:spPr>
      </p:pic>
      <p:pic>
        <p:nvPicPr>
          <p:cNvPr id="3" name="Picture 7" descr="CISR-Inside-ppt"/>
          <p:cNvPicPr>
            <a:picLocks noChangeAspect="1" noChangeArrowheads="1"/>
          </p:cNvPicPr>
          <p:nvPr userDrawn="1"/>
        </p:nvPicPr>
        <p:blipFill>
          <a:blip r:embed="rId3" cstate="print"/>
          <a:srcRect/>
          <a:stretch>
            <a:fillRect/>
          </a:stretch>
        </p:blipFill>
        <p:spPr bwMode="auto">
          <a:xfrm>
            <a:off x="-3175" y="-1588"/>
            <a:ext cx="9147175" cy="6859588"/>
          </a:xfrm>
          <a:prstGeom prst="rect">
            <a:avLst/>
          </a:prstGeom>
          <a:noFill/>
          <a:ln w="9525">
            <a:noFill/>
            <a:miter lim="800000"/>
            <a:headEnd/>
            <a:tailEnd/>
          </a:ln>
        </p:spPr>
      </p:pic>
      <p:sp>
        <p:nvSpPr>
          <p:cNvPr id="4" name="Rectangle 5"/>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04B21AEA-2CD9-4558-A5C0-12E30E96DBF9}" type="slidenum">
              <a:rPr lang="en-CA"/>
              <a:pPr>
                <a:defRPr/>
              </a:pPr>
              <a:t>‹N°›</a:t>
            </a:fld>
            <a:endParaRPr lang="en-CA"/>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6581A353-8C15-46DD-8E0D-FC8C713A662D}" type="slidenum">
              <a:rPr lang="en-CA"/>
              <a:pPr>
                <a:defRPr/>
              </a:pPr>
              <a:t>‹N°›</a:t>
            </a:fld>
            <a:endParaRPr lang="en-CA"/>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C21CB77F-C987-43F9-9EE4-4034AE419DF7}" type="slidenum">
              <a:rPr lang="en-CA"/>
              <a:pPr>
                <a:defRPr/>
              </a:pPr>
              <a:t>‹N°›</a:t>
            </a:fld>
            <a:endParaRPr lang="en-CA"/>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26EB1B9C-DD8E-4839-9C43-B93EE609EDD0}" type="slidenum">
              <a:rPr lang="en-CA"/>
              <a:pPr>
                <a:defRPr/>
              </a:pPr>
              <a:t>‹N°›</a:t>
            </a:fld>
            <a:endParaRPr lang="en-CA"/>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739B8F5C-2010-4DCC-AB02-D6A98FB51D09}" type="slidenum">
              <a:rPr lang="en-CA"/>
              <a:pPr>
                <a:defRPr/>
              </a:pPr>
              <a:t>‹N°›</a:t>
            </a:fld>
            <a:endParaRPr lang="en-CA"/>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2B04EA45-7DA0-4783-ABDC-C5322659A3AB}" type="slidenum">
              <a:rPr lang="en-CA"/>
              <a:pPr>
                <a:defRPr/>
              </a:pPr>
              <a:t>‹N°›</a:t>
            </a:fld>
            <a:endParaRPr lang="en-CA"/>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CFD43E07-C3EC-4AE3-AF7D-AAAD548C6C28}" type="slidenum">
              <a:rPr lang="en-CA"/>
              <a:pPr>
                <a:defRPr/>
              </a:pPr>
              <a:t>‹N°›</a:t>
            </a:fld>
            <a:endParaRPr lang="en-CA"/>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2819400"/>
            <a:ext cx="3619500" cy="327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176ACC27-DEA0-45D8-B388-479381229959}" type="slidenum">
              <a:rPr lang="en-CA"/>
              <a:pPr>
                <a:defRPr/>
              </a:pPr>
              <a:t>‹N°›</a:t>
            </a:fld>
            <a:endParaRPr lang="en-CA"/>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D7C565F6-8563-45F5-9FA5-777DCE7453F0}" type="slidenum">
              <a:rPr lang="en-CA"/>
              <a:pPr>
                <a:defRPr/>
              </a:pPr>
              <a:t>‹N°›</a:t>
            </a:fld>
            <a:endParaRPr lang="en-CA"/>
          </a:p>
        </p:txBody>
      </p:sp>
      <p:pic>
        <p:nvPicPr>
          <p:cNvPr id="515074"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noChangeArrowheads="1"/>
          </p:cNvSpPr>
          <p:nvPr>
            <p:ph type="sldNum" sz="quarter" idx="10"/>
          </p:nvPr>
        </p:nvSpPr>
        <p:spPr/>
        <p:txBody>
          <a:bodyPr/>
          <a:lstStyle>
            <a:lvl1pPr eaLnBrk="1" fontAlgn="auto" hangingPunct="1">
              <a:spcBef>
                <a:spcPts val="0"/>
              </a:spcBef>
              <a:spcAft>
                <a:spcPts val="0"/>
              </a:spcAft>
              <a:defRPr/>
            </a:lvl1pPr>
          </a:lstStyle>
          <a:p>
            <a:pPr>
              <a:defRPr/>
            </a:pPr>
            <a:fld id="{C57CABEA-2E36-4E70-910F-FF2258F04D3F}" type="slidenum">
              <a:rPr lang="en-CA"/>
              <a:pPr>
                <a:defRPr/>
              </a:pPr>
              <a:t>‹N°›</a:t>
            </a:fld>
            <a:endParaRPr lang="en-CA"/>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19200" y="1447800"/>
            <a:ext cx="73914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p:txBody>
          <a:bodyPr/>
          <a:lstStyle>
            <a:lvl1pPr eaLnBrk="1" fontAlgn="auto" hangingPunct="1">
              <a:spcBef>
                <a:spcPts val="0"/>
              </a:spcBef>
              <a:spcAft>
                <a:spcPts val="0"/>
              </a:spcAft>
              <a:defRPr/>
            </a:lvl1pPr>
          </a:lstStyle>
          <a:p>
            <a:pPr>
              <a:defRPr/>
            </a:pPr>
            <a:fld id="{BCCE6485-4642-438F-B868-D7C5FA543306}" type="slidenum">
              <a:rPr lang="en-CA"/>
              <a:pPr>
                <a:defRPr/>
              </a:pPr>
              <a:t>‹N°›</a:t>
            </a:fld>
            <a:endParaRPr lang="en-CA"/>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eaLnBrk="1" fontAlgn="auto" hangingPunct="1">
              <a:spcBef>
                <a:spcPts val="0"/>
              </a:spcBef>
              <a:spcAft>
                <a:spcPts val="0"/>
              </a:spcAft>
              <a:defRPr/>
            </a:lvl1pPr>
          </a:lstStyle>
          <a:p>
            <a:pPr>
              <a:defRPr/>
            </a:pPr>
            <a:fld id="{BC340FFD-6BC5-4B09-9AEC-17E7CFA40EEC}" type="slidenum">
              <a:rPr lang="en-CA"/>
              <a:pPr>
                <a:defRPr/>
              </a:pPr>
              <a:t>‹N°›</a:t>
            </a:fld>
            <a:endParaRPr lang="en-CA"/>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53E18D60-1727-4A31-ABC5-EACCCEF7EFE9}" type="slidenum">
              <a:rPr lang="en-US"/>
              <a:pPr>
                <a:defRPr/>
              </a:pPr>
              <a:t>‹N°›</a:t>
            </a:fld>
            <a:r>
              <a:rPr lang="en-US"/>
              <a:t>  ©HRSG</a:t>
            </a:r>
            <a:endParaRPr 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6A3749F4-457B-43B2-9A60-2BBD909C7E47}" type="slidenum">
              <a:rPr lang="en-US"/>
              <a:pPr>
                <a:defRPr/>
              </a:pPr>
              <a:t>‹N°›</a:t>
            </a:fld>
            <a:r>
              <a:rPr lang="en-US"/>
              <a:t>  ©HRSG</a:t>
            </a:r>
            <a:endParaRPr lang="en-US"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7F1FF041-012B-4318-BA45-9EDAAEC2BB36}" type="slidenum">
              <a:rPr lang="en-US"/>
              <a:pPr>
                <a:defRPr/>
              </a:pPr>
              <a:t>‹N°›</a:t>
            </a:fld>
            <a:r>
              <a:rPr lang="en-US"/>
              <a:t>  ©HRSG</a:t>
            </a:r>
            <a:endParaRPr lang="en-US" dirty="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369FFB90-3671-40AF-871D-95F89CEF4CDF}" type="slidenum">
              <a:rPr lang="en-US"/>
              <a:pPr>
                <a:defRPr/>
              </a:pPr>
              <a:t>‹N°›</a:t>
            </a:fld>
            <a:r>
              <a:rPr lang="en-US"/>
              <a:t>  ©HRSG</a:t>
            </a:r>
            <a:endParaRPr lang="en-US" dirty="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45D79E13-8036-4CD2-A356-D5B2B37781E7}" type="slidenum">
              <a:rPr lang="en-US"/>
              <a:pPr>
                <a:defRPr/>
              </a:pPr>
              <a:t>‹N°›</a:t>
            </a:fld>
            <a:r>
              <a:rPr lang="en-US"/>
              <a:t>  ©HRSG</a:t>
            </a:r>
            <a:endParaRPr lang="en-US" dirty="0"/>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EE8B9395-EA01-4E3F-BFEB-E75DD6916553}" type="slidenum">
              <a:rPr lang="en-US"/>
              <a:pPr>
                <a:defRPr/>
              </a:pPr>
              <a:t>‹N°›</a:t>
            </a:fld>
            <a:r>
              <a:rPr lang="en-US"/>
              <a:t>  ©HRSG</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D54226D8-F3E6-44C0-8689-8DC5D3A2D68B}" type="slidenum">
              <a:rPr lang="en-CA"/>
              <a:pPr>
                <a:defRPr/>
              </a:pPr>
              <a:t>‹N°›</a:t>
            </a:fld>
            <a:endParaRPr lang="en-CA"/>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BFCFA802-370B-4F86-A7BD-EF812F1BA8A8}" type="slidenum">
              <a:rPr lang="en-US"/>
              <a:pPr>
                <a:defRPr/>
              </a:pPr>
              <a:t>‹N°›</a:t>
            </a:fld>
            <a:r>
              <a:rPr lang="en-US"/>
              <a:t>  ©HRSG</a:t>
            </a:r>
            <a:endParaRPr lang="en-US" dirty="0"/>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65C6B02E-C91C-4E82-9C07-BA010F9CC647}" type="slidenum">
              <a:rPr lang="en-US"/>
              <a:pPr>
                <a:defRPr/>
              </a:pPr>
              <a:t>‹N°›</a:t>
            </a:fld>
            <a:r>
              <a:rPr lang="en-US"/>
              <a:t>  ©HRSG</a:t>
            </a:r>
            <a:endParaRPr lang="en-US" dirty="0"/>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EAE455A0-89B7-4F6B-885A-B80A6FD172DB}" type="slidenum">
              <a:rPr lang="en-US"/>
              <a:pPr>
                <a:defRPr/>
              </a:pPr>
              <a:t>‹N°›</a:t>
            </a:fld>
            <a:r>
              <a:rPr lang="en-US"/>
              <a:t>  ©HRSG</a:t>
            </a:r>
            <a:endParaRPr lang="en-US"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D88EE665-2F49-4423-A72A-850AE4CEFCD8}" type="slidenum">
              <a:rPr lang="en-US"/>
              <a:pPr>
                <a:defRPr/>
              </a:pPr>
              <a:t>‹N°›</a:t>
            </a:fld>
            <a:r>
              <a:rPr lang="en-US"/>
              <a:t>  ©HRSG</a:t>
            </a:r>
            <a:endParaRPr lang="en-US" dirty="0"/>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1DAC3FFD-7607-42C9-A1FF-D3EF17DF1D99}" type="slidenum">
              <a:rPr lang="en-US"/>
              <a:pPr>
                <a:defRPr/>
              </a:pPr>
              <a:t>‹N°›</a:t>
            </a:fld>
            <a:r>
              <a:rPr lang="en-US"/>
              <a:t>  ©HRSG</a:t>
            </a:r>
            <a:endParaRPr lang="en-US" dirty="0"/>
          </a:p>
        </p:txBody>
      </p:sp>
    </p:spTree>
  </p:cSld>
  <p:clrMapOvr>
    <a:masterClrMapping/>
  </p:clrMapOvr>
  <p:hf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r-CA"/>
          </a:p>
        </p:txBody>
      </p:sp>
      <p:sp>
        <p:nvSpPr>
          <p:cNvPr id="3" name="Table Placeholder 2"/>
          <p:cNvSpPr>
            <a:spLocks noGrp="1"/>
          </p:cNvSpPr>
          <p:nvPr>
            <p:ph type="tbl" idx="1"/>
          </p:nvPr>
        </p:nvSpPr>
        <p:spPr>
          <a:xfrm>
            <a:off x="457200" y="1600200"/>
            <a:ext cx="8229600" cy="4525963"/>
          </a:xfrm>
        </p:spPr>
        <p:txBody>
          <a:bodyPr/>
          <a:lstStyle/>
          <a:p>
            <a:pPr lvl="0"/>
            <a:endParaRPr lang="fr-CA"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r>
              <a:rPr lang="fr-FR"/>
              <a:t>May 21, 2012</a:t>
            </a:r>
            <a:endParaRPr lang="en-US"/>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eaLnBrk="1" fontAlgn="auto" hangingPunct="1">
              <a:spcBef>
                <a:spcPts val="0"/>
              </a:spcBef>
              <a:spcAft>
                <a:spcPts val="0"/>
              </a:spcAft>
              <a:defRPr baseline="0"/>
            </a:lvl1pPr>
          </a:lstStyle>
          <a:p>
            <a:pPr>
              <a:defRPr/>
            </a:pPr>
            <a:fld id="{00E42470-674D-4E63-8450-AF5F883B9F41}" type="slidenum">
              <a:rPr lang="en-US"/>
              <a:pPr>
                <a:defRPr/>
              </a:pPr>
              <a:t>‹N°›</a:t>
            </a:fld>
            <a:endParaRPr lang="en-US"/>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19200" y="1447800"/>
            <a:ext cx="73914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sldNum" sz="quarter" idx="10"/>
          </p:nvPr>
        </p:nvSpPr>
        <p:spPr/>
        <p:txBody>
          <a:bodyPr/>
          <a:lstStyle>
            <a:lvl1pPr eaLnBrk="1" fontAlgn="auto" hangingPunct="1">
              <a:spcBef>
                <a:spcPts val="0"/>
              </a:spcBef>
              <a:spcAft>
                <a:spcPts val="0"/>
              </a:spcAft>
              <a:defRPr baseline="0"/>
            </a:lvl1pPr>
          </a:lstStyle>
          <a:p>
            <a:pPr>
              <a:defRPr/>
            </a:pPr>
            <a:fld id="{D461CA72-7438-4C77-AC34-C482B62F302F}" type="slidenum">
              <a:rPr lang="en-CA"/>
              <a:pPr>
                <a:defRPr/>
              </a:pPr>
              <a:t>‹N°›</a:t>
            </a:fld>
            <a:endParaRPr lang="en-CA"/>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E1F2272F-B22C-4ACE-98C2-D5B7D505B3C2}" type="slidenum">
              <a:rPr lang="en-CA"/>
              <a:pPr>
                <a:defRPr/>
              </a:pPr>
              <a:t>‹N°›</a:t>
            </a:fld>
            <a:endParaRPr lang="en-CA"/>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25B4ADF5-0589-4B8A-A58C-06170AEA8523}" type="slidenum">
              <a:rPr lang="en-CA"/>
              <a:pPr>
                <a:defRPr/>
              </a:pPr>
              <a:t>‹N°›</a:t>
            </a:fld>
            <a:endParaRPr lang="en-CA"/>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643EF489-C3E4-4BCC-93CD-28F44E7B63DD}" type="slidenum">
              <a:rPr lang="en-CA"/>
              <a:pPr>
                <a:defRPr/>
              </a:pPr>
              <a:t>‹N°›</a:t>
            </a:fld>
            <a:endParaRPr lang="en-CA"/>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6ECEA3A2-CA59-4A8E-8753-95BB95D9E067}" type="slidenum">
              <a:rPr lang="en-CA"/>
              <a:pPr>
                <a:defRPr/>
              </a:pPr>
              <a:t>‹N°›</a:t>
            </a:fld>
            <a:endParaRPr lang="en-CA"/>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D5B3B480-946B-482C-BAA0-F987423F40D8}" type="slidenum">
              <a:rPr lang="en-CA"/>
              <a:pPr>
                <a:defRPr/>
              </a:pPr>
              <a:t>‹N°›</a:t>
            </a:fld>
            <a:endParaRPr lang="en-CA"/>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39CDA435-E9FB-4D33-86EE-3BE8549658F8}" type="slidenum">
              <a:rPr lang="en-CA"/>
              <a:pPr>
                <a:defRPr/>
              </a:pPr>
              <a:t>‹N°›</a:t>
            </a:fld>
            <a:endParaRPr lang="en-CA"/>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CA80CDF2-68DC-4A9B-896A-E54C267128C8}" type="slidenum">
              <a:rPr lang="en-CA"/>
              <a:pPr>
                <a:defRPr/>
              </a:pPr>
              <a:t>‹N°›</a:t>
            </a:fld>
            <a:endParaRPr lang="en-CA"/>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6844C64F-9D9D-474C-A0AB-E6C67EB79873}" type="slidenum">
              <a:rPr lang="en-CA"/>
              <a:pPr>
                <a:defRPr/>
              </a:pPr>
              <a:t>‹N°›</a:t>
            </a:fld>
            <a:endParaRPr lang="en-CA"/>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DC963124-49AC-449C-83F9-A3E0C8FCE306}" type="slidenum">
              <a:rPr lang="en-CA"/>
              <a:pPr>
                <a:defRPr/>
              </a:pPr>
              <a:t>‹N°›</a:t>
            </a:fld>
            <a:endParaRPr lang="en-CA"/>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DF7548C3-4BF6-4138-BBC2-E2C8EC41250B}" type="slidenum">
              <a:rPr lang="en-CA"/>
              <a:pPr>
                <a:defRPr/>
              </a:pPr>
              <a:t>‹N°›</a:t>
            </a:fld>
            <a:endParaRPr lang="en-CA"/>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797EC100-EE0D-4223-9CD1-7011B8D950AC}" type="slidenum">
              <a:rPr lang="en-CA"/>
              <a:pPr>
                <a:defRPr/>
              </a:pPr>
              <a:t>‹N°›</a:t>
            </a:fld>
            <a:endParaRPr lang="en-CA"/>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AEF40EC8-9157-47FE-8E4E-D9B496B9F828}" type="slidenum">
              <a:rPr lang="en-CA"/>
              <a:pPr>
                <a:defRPr/>
              </a:pPr>
              <a:t>‹N°›</a:t>
            </a:fld>
            <a:endParaRPr lang="en-CA"/>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5CEBC9EF-B891-4853-AF77-7BEA23A75D22}" type="slidenum">
              <a:rPr lang="en-CA"/>
              <a:pPr>
                <a:defRPr/>
              </a:pPr>
              <a:t>‹N°›</a:t>
            </a:fld>
            <a:endParaRPr lang="en-CA"/>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DA3E1360-7A4F-4294-BB7E-D07477263DB1}" type="slidenum">
              <a:rPr lang="en-CA"/>
              <a:pPr>
                <a:defRPr/>
              </a:pPr>
              <a:t>‹N°›</a:t>
            </a:fld>
            <a:endParaRPr lang="en-CA"/>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2819400"/>
            <a:ext cx="3619500" cy="327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4CC2CE10-E9AC-4211-A9AB-D57CA4A2C266}" type="slidenum">
              <a:rPr lang="en-CA"/>
              <a:pPr>
                <a:defRPr/>
              </a:pPr>
              <a:t>‹N°›</a:t>
            </a:fld>
            <a:endParaRPr lang="en-CA"/>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r-CA"/>
          </a:p>
        </p:txBody>
      </p:sp>
      <p:sp>
        <p:nvSpPr>
          <p:cNvPr id="3" name="Table Placeholder 2"/>
          <p:cNvSpPr>
            <a:spLocks noGrp="1"/>
          </p:cNvSpPr>
          <p:nvPr>
            <p:ph type="tbl" idx="1"/>
          </p:nvPr>
        </p:nvSpPr>
        <p:spPr>
          <a:xfrm>
            <a:off x="457200" y="1600200"/>
            <a:ext cx="8229600" cy="4525963"/>
          </a:xfrm>
        </p:spPr>
        <p:txBody>
          <a:bodyPr/>
          <a:lstStyle/>
          <a:p>
            <a:pPr lvl="0"/>
            <a:endParaRPr lang="fr-CA"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solidFill>
                  <a:srgbClr val="7C6A55"/>
                </a:solidFill>
              </a:defRPr>
            </a:lvl1pPr>
          </a:lstStyle>
          <a:p>
            <a:pPr>
              <a:defRPr/>
            </a:pPr>
            <a:fld id="{104788F9-83B2-4046-ACB1-AE6AD007DCAA}" type="slidenum">
              <a:rPr lang="en-US"/>
              <a:pPr>
                <a:defRPr/>
              </a:pPr>
              <a:t>‹N°›</a:t>
            </a:fld>
            <a:endParaRPr lang="en-US"/>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19200" y="1447800"/>
            <a:ext cx="73914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sldNum" sz="quarter" idx="10"/>
          </p:nvPr>
        </p:nvSpPr>
        <p:spPr/>
        <p:txBody>
          <a:bodyPr/>
          <a:lstStyle>
            <a:lvl1pPr>
              <a:defRPr>
                <a:solidFill>
                  <a:srgbClr val="7C6A55"/>
                </a:solidFill>
              </a:defRPr>
            </a:lvl1pPr>
          </a:lstStyle>
          <a:p>
            <a:pPr>
              <a:defRPr/>
            </a:pPr>
            <a:fld id="{FB0B04FC-6774-4415-A59F-C73FA4EC40D5}" type="slidenum">
              <a:rPr lang="en-CA"/>
              <a:pPr>
                <a:defRPr/>
              </a:pPr>
              <a:t>‹N°›</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A89B871D-015E-48FB-B99E-03FFF905DEF2}" type="slidenum">
              <a:rPr lang="en-US"/>
              <a:pPr>
                <a:defRPr/>
              </a:pPr>
              <a:t>‹N°›</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0D6668C0-6F59-4CE8-9850-8C8EFB52759C}" type="slidenum">
              <a:rPr lang="en-CA"/>
              <a:pPr>
                <a:defRPr/>
              </a:pPr>
              <a:t>‹N°›</a:t>
            </a:fld>
            <a:endParaRPr lang="en-CA"/>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DE78202F-821A-415F-B99C-262CC779AA4B}" type="slidenum">
              <a:rPr lang="en-CA"/>
              <a:pPr>
                <a:defRPr/>
              </a:pPr>
              <a:t>‹N°›</a:t>
            </a:fld>
            <a:endParaRPr lang="en-CA"/>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962E9D6F-C472-4A3C-AF49-EA2FF69AB3B9}" type="slidenum">
              <a:rPr lang="en-CA"/>
              <a:pPr>
                <a:defRPr/>
              </a:pPr>
              <a:t>‹N°›</a:t>
            </a:fld>
            <a:endParaRPr lang="en-CA"/>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3095C656-EEA4-4F86-B480-BEB3D997262B}" type="slidenum">
              <a:rPr lang="en-CA"/>
              <a:pPr>
                <a:defRPr/>
              </a:pPr>
              <a:t>‹N°›</a:t>
            </a:fld>
            <a:endParaRPr lang="en-CA"/>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11C7DB5C-6D59-4644-8BBE-B393EE01A512}" type="slidenum">
              <a:rPr lang="en-CA"/>
              <a:pPr>
                <a:defRPr/>
              </a:pPr>
              <a:t>‹N°›</a:t>
            </a:fld>
            <a:endParaRPr lang="en-CA"/>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92A2FC3C-3A25-4579-9AB3-A4A8C6B311DC}" type="slidenum">
              <a:rPr lang="en-CA"/>
              <a:pPr>
                <a:defRPr/>
              </a:pPr>
              <a:t>‹N°›</a:t>
            </a:fld>
            <a:endParaRPr lang="en-CA"/>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219200" y="2819400"/>
            <a:ext cx="3619500" cy="327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8194DEB3-EE84-4DB0-9F2A-B323A8B6E11B}" type="slidenum">
              <a:rPr lang="en-CA"/>
              <a:pPr>
                <a:defRPr/>
              </a:pPr>
              <a:t>‹N°›</a:t>
            </a:fld>
            <a:endParaRPr lang="en-CA"/>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044682D7-584B-41F1-912D-3E8EF75A09E4}" type="datetimeFigureOut">
              <a:rPr lang="en-CA"/>
              <a:pPr>
                <a:defRPr/>
              </a:pPr>
              <a:t>15/05/2014</a:t>
            </a:fld>
            <a:endParaRPr lang="en-CA"/>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42ED5DFA-1CEC-425A-9253-D588D5EE083D}" type="slidenum">
              <a:rPr lang="en-CA"/>
              <a:pPr>
                <a:defRPr/>
              </a:pPr>
              <a:t>‹N°›</a:t>
            </a:fld>
            <a:endParaRPr lang="en-CA"/>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DF808217-2A8F-434D-9807-C029E8C542D5}" type="datetimeFigureOut">
              <a:rPr lang="en-CA"/>
              <a:pPr>
                <a:defRPr/>
              </a:pPr>
              <a:t>15/05/2014</a:t>
            </a:fld>
            <a:endParaRPr lang="en-CA"/>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B7898586-F936-4B20-8CAF-B53944455FAF}" type="slidenum">
              <a:rPr lang="en-CA"/>
              <a:pPr>
                <a:defRPr/>
              </a:pPr>
              <a:t>‹N°›</a:t>
            </a:fld>
            <a:endParaRPr lang="en-CA"/>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4DCE602D-FE67-4E5F-BA9B-94152029DB69}" type="datetimeFigureOut">
              <a:rPr lang="en-CA"/>
              <a:pPr>
                <a:defRPr/>
              </a:pPr>
              <a:t>15/05/2014</a:t>
            </a:fld>
            <a:endParaRPr lang="en-CA"/>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60BACC05-FDB9-4BF7-81BD-C91B11D7D647}" type="slidenum">
              <a:rPr lang="en-CA"/>
              <a:pPr>
                <a:defRPr/>
              </a:pPr>
              <a:t>‹N°›</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7DFB8C3E-F9D1-4684-9E56-BABE30C235AE}" type="slidenum">
              <a:rPr lang="en-US"/>
              <a:pPr>
                <a:defRPr/>
              </a:pPr>
              <a:t>‹N°›</a:t>
            </a:fld>
            <a:endParaRPr lang="en-US" dirty="0"/>
          </a:p>
        </p:txBody>
      </p:sp>
      <p:pic>
        <p:nvPicPr>
          <p:cNvPr id="502786"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A04F3E5F-4B16-4332-B6B0-94E76B13A6BA}" type="datetimeFigureOut">
              <a:rPr lang="en-CA"/>
              <a:pPr>
                <a:defRPr/>
              </a:pPr>
              <a:t>15/05/2014</a:t>
            </a:fld>
            <a:endParaRPr lang="en-CA"/>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B71585BD-D2A1-441B-A88D-BB30B4026006}" type="slidenum">
              <a:rPr lang="en-CA"/>
              <a:pPr>
                <a:defRPr/>
              </a:pPr>
              <a:t>‹N°›</a:t>
            </a:fld>
            <a:endParaRPr lang="en-CA"/>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6995BCE8-F4E5-425F-A559-5F546C697E5E}" type="datetimeFigureOut">
              <a:rPr lang="en-CA"/>
              <a:pPr>
                <a:defRPr/>
              </a:pPr>
              <a:t>15/05/2014</a:t>
            </a:fld>
            <a:endParaRPr lang="en-CA"/>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9C7F1AF3-6B5E-42AD-8AC1-4DD10FDF31A2}" type="slidenum">
              <a:rPr lang="en-CA"/>
              <a:pPr>
                <a:defRPr/>
              </a:pPr>
              <a:t>‹N°›</a:t>
            </a:fld>
            <a:endParaRPr lang="en-CA"/>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A05A9354-4064-4FF6-AA05-1BFD0E14C9B4}" type="datetimeFigureOut">
              <a:rPr lang="en-CA"/>
              <a:pPr>
                <a:defRPr/>
              </a:pPr>
              <a:t>15/05/2014</a:t>
            </a:fld>
            <a:endParaRPr lang="en-CA"/>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FD95C852-99FA-4BF5-86EF-E838D7A7129F}" type="slidenum">
              <a:rPr lang="en-CA"/>
              <a:pPr>
                <a:defRPr/>
              </a:pPr>
              <a:t>‹N°›</a:t>
            </a:fld>
            <a:endParaRPr lang="en-CA"/>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561E24B8-0136-40B9-9503-3F488A3A40FB}" type="datetimeFigureOut">
              <a:rPr lang="en-CA"/>
              <a:pPr>
                <a:defRPr/>
              </a:pPr>
              <a:t>15/05/2014</a:t>
            </a:fld>
            <a:endParaRPr lang="en-CA"/>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21A447AC-4D94-4F92-AD38-D7972AD96912}" type="slidenum">
              <a:rPr lang="en-CA"/>
              <a:pPr>
                <a:defRPr/>
              </a:pPr>
              <a:t>‹N°›</a:t>
            </a:fld>
            <a:endParaRPr lang="en-CA"/>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C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71AE06F9-8D63-41B1-8F9C-D2E087186483}" type="datetimeFigureOut">
              <a:rPr lang="en-CA"/>
              <a:pPr>
                <a:defRPr/>
              </a:pPr>
              <a:t>15/05/2014</a:t>
            </a:fld>
            <a:endParaRPr lang="en-CA"/>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7408CFB7-06D9-492A-A99B-E1DCF4B29F81}" type="slidenum">
              <a:rPr lang="en-CA"/>
              <a:pPr>
                <a:defRPr/>
              </a:pPr>
              <a:t>‹N°›</a:t>
            </a:fld>
            <a:endParaRPr lang="en-CA"/>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BE873F42-2368-4A02-8D6C-88A2870C6193}" type="datetimeFigureOut">
              <a:rPr lang="en-CA"/>
              <a:pPr>
                <a:defRPr/>
              </a:pPr>
              <a:t>15/05/2014</a:t>
            </a:fld>
            <a:endParaRPr lang="en-CA"/>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F85ED923-1902-4982-B57E-80D57683BBC9}" type="slidenum">
              <a:rPr lang="en-CA"/>
              <a:pPr>
                <a:defRPr/>
              </a:pPr>
              <a:t>‹N°›</a:t>
            </a:fld>
            <a:endParaRPr lang="en-CA"/>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AF40E73D-B686-4489-BF92-610F279B37AA}" type="datetimeFigureOut">
              <a:rPr lang="en-CA"/>
              <a:pPr>
                <a:defRPr/>
              </a:pPr>
              <a:t>15/05/2014</a:t>
            </a:fld>
            <a:endParaRPr lang="en-CA"/>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6BA951FD-DA0B-44AE-99A2-3339EA37D7A3}" type="slidenum">
              <a:rPr lang="en-CA"/>
              <a:pPr>
                <a:defRPr/>
              </a:pPr>
              <a:t>‹N°›</a:t>
            </a:fld>
            <a:endParaRPr lang="en-CA"/>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50DDD8-E825-4D7F-8B20-7D2BA51140AE}" type="datetimeFigureOut">
              <a:rPr lang="en-CA"/>
              <a:pPr>
                <a:defRPr/>
              </a:pPr>
              <a:t>15/05/2014</a:t>
            </a:fld>
            <a:endParaRPr lang="en-CA"/>
          </a:p>
        </p:txBody>
      </p:sp>
      <p:sp>
        <p:nvSpPr>
          <p:cNvPr id="3" name="Footer Placeholder 4"/>
          <p:cNvSpPr>
            <a:spLocks noGrp="1"/>
          </p:cNvSpPr>
          <p:nvPr>
            <p:ph type="ftr" sz="quarter" idx="11"/>
          </p:nvPr>
        </p:nvSpPr>
        <p:spPr/>
        <p:txBody>
          <a:bodyPr/>
          <a:lstStyle>
            <a:lvl1pPr>
              <a:defRPr/>
            </a:lvl1pPr>
          </a:lstStyle>
          <a:p>
            <a:pPr>
              <a:defRPr/>
            </a:pPr>
            <a:endParaRPr lang="en-CA"/>
          </a:p>
        </p:txBody>
      </p:sp>
      <p:sp>
        <p:nvSpPr>
          <p:cNvPr id="4" name="Slide Number Placeholder 5"/>
          <p:cNvSpPr>
            <a:spLocks noGrp="1"/>
          </p:cNvSpPr>
          <p:nvPr>
            <p:ph type="sldNum" sz="quarter" idx="12"/>
          </p:nvPr>
        </p:nvSpPr>
        <p:spPr/>
        <p:txBody>
          <a:bodyPr/>
          <a:lstStyle>
            <a:lvl1pPr>
              <a:defRPr/>
            </a:lvl1pPr>
          </a:lstStyle>
          <a:p>
            <a:pPr>
              <a:defRPr/>
            </a:pPr>
            <a:fld id="{E75D8867-BF77-4C95-8C7D-7256DCAE3660}" type="slidenum">
              <a:rPr lang="en-CA"/>
              <a:pPr>
                <a:defRPr/>
              </a:pPr>
              <a:t>‹N°›</a:t>
            </a:fld>
            <a:endParaRPr lang="en-CA"/>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724ACAB2-21F7-4350-85D7-56D50450D935}" type="datetimeFigureOut">
              <a:rPr lang="en-CA"/>
              <a:pPr>
                <a:defRPr/>
              </a:pPr>
              <a:t>15/05/2014</a:t>
            </a:fld>
            <a:endParaRPr lang="en-CA"/>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2A506A84-5A23-466F-AD0D-E8E7298A6F3B}" type="slidenum">
              <a:rPr lang="en-CA"/>
              <a:pPr>
                <a:defRPr/>
              </a:pPr>
              <a:t>‹N°›</a:t>
            </a:fld>
            <a:endParaRPr lang="en-CA"/>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4F84227B-A409-43D7-A125-9CDF9D1E305C}" type="datetimeFigureOut">
              <a:rPr lang="en-CA"/>
              <a:pPr>
                <a:defRPr/>
              </a:pPr>
              <a:t>15/05/2014</a:t>
            </a:fld>
            <a:endParaRPr lang="en-CA"/>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C6D718D7-3874-45FC-8FF6-315FC6F8EC93}" type="slidenum">
              <a:rPr lang="en-CA"/>
              <a:pPr>
                <a:defRPr/>
              </a:pPr>
              <a:t>‹N°›</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7E4068E3-C534-43BC-B1CD-7625D29D97EA}" type="slidenum">
              <a:rPr lang="en-US"/>
              <a:pPr>
                <a:defRPr/>
              </a:pPr>
              <a:t>‹N°›</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F1001DD3-B49A-4347-AC36-DFE17395093C}" type="datetimeFigureOut">
              <a:rPr lang="en-CA"/>
              <a:pPr>
                <a:defRPr/>
              </a:pPr>
              <a:t>15/05/2014</a:t>
            </a:fld>
            <a:endParaRPr lang="en-CA"/>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AB3AFE41-7E6E-45A3-97A7-B868D9934FE5}" type="slidenum">
              <a:rPr lang="en-CA"/>
              <a:pPr>
                <a:defRPr/>
              </a:pPr>
              <a:t>‹N°›</a:t>
            </a:fld>
            <a:endParaRPr lang="en-CA"/>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02BAFF3E-5502-45CD-9C04-2EBF8C99619F}" type="datetimeFigureOut">
              <a:rPr lang="en-CA"/>
              <a:pPr>
                <a:defRPr/>
              </a:pPr>
              <a:t>15/05/2014</a:t>
            </a:fld>
            <a:endParaRPr lang="en-CA"/>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408D4144-6D67-4F45-A328-ABB240A93C3A}" type="slidenum">
              <a:rPr lang="en-CA"/>
              <a:pPr>
                <a:defRPr/>
              </a:pPr>
              <a:t>‹N°›</a:t>
            </a:fld>
            <a:endParaRPr lang="en-CA"/>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49C3613E-2F5A-47E3-BC59-DEBA848A6F1A}" type="datetimeFigureOut">
              <a:rPr lang="en-CA"/>
              <a:pPr>
                <a:defRPr/>
              </a:pPr>
              <a:t>15/05/2014</a:t>
            </a:fld>
            <a:endParaRPr lang="en-CA"/>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B5B3F360-EF80-4216-BE47-B8912A298E8B}" type="slidenum">
              <a:rPr lang="en-CA"/>
              <a:pPr>
                <a:defRPr/>
              </a:pPr>
              <a:t>‹N°›</a:t>
            </a:fld>
            <a:endParaRPr lang="en-CA"/>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16DAB829-D895-46FE-8FCC-69F16F6FF89E}" type="datetimeFigureOut">
              <a:rPr lang="en-CA"/>
              <a:pPr>
                <a:defRPr/>
              </a:pPr>
              <a:t>15/05/2014</a:t>
            </a:fld>
            <a:endParaRPr lang="en-CA"/>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2601211E-353C-4613-9BC3-E5D51AF7A656}" type="slidenum">
              <a:rPr lang="en-CA"/>
              <a:pPr>
                <a:defRPr/>
              </a:pPr>
              <a:t>‹N°›</a:t>
            </a:fld>
            <a:endParaRPr lang="en-CA"/>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1068CE75-B5E3-4FBB-BB26-DF9BADDD3F65}" type="datetimeFigureOut">
              <a:rPr lang="en-CA"/>
              <a:pPr>
                <a:defRPr/>
              </a:pPr>
              <a:t>15/05/2014</a:t>
            </a:fld>
            <a:endParaRPr lang="en-CA"/>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7E9C53EF-948C-4D4C-B256-16AA54CE5B34}" type="slidenum">
              <a:rPr lang="en-CA"/>
              <a:pPr>
                <a:defRPr/>
              </a:pPr>
              <a:t>‹N°›</a:t>
            </a:fld>
            <a:endParaRPr lang="en-CA"/>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C2C9C4F0-2C13-4EA1-AB5E-F227CC88E7CE}" type="datetimeFigureOut">
              <a:rPr lang="en-CA"/>
              <a:pPr>
                <a:defRPr/>
              </a:pPr>
              <a:t>15/05/2014</a:t>
            </a:fld>
            <a:endParaRPr lang="en-CA"/>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E9AA5FFE-AB6C-4245-B05B-1E8A209F4446}" type="slidenum">
              <a:rPr lang="en-CA"/>
              <a:pPr>
                <a:defRPr/>
              </a:pPr>
              <a:t>‹N°›</a:t>
            </a:fld>
            <a:endParaRPr lang="en-CA"/>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AD4020DE-62E9-42A1-A305-32EF24473FAD}" type="datetimeFigureOut">
              <a:rPr lang="en-CA"/>
              <a:pPr>
                <a:defRPr/>
              </a:pPr>
              <a:t>15/05/2014</a:t>
            </a:fld>
            <a:endParaRPr lang="en-CA"/>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9EA0D643-3F9C-4777-8C41-A4C4CCBBA0A4}" type="slidenum">
              <a:rPr lang="en-CA"/>
              <a:pPr>
                <a:defRPr/>
              </a:pPr>
              <a:t>‹N°›</a:t>
            </a:fld>
            <a:endParaRPr lang="en-CA"/>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defRPr>
            </a:lvl1pPr>
          </a:lstStyle>
          <a:p>
            <a:pPr>
              <a:defRPr/>
            </a:pPr>
            <a:fld id="{1B03D22B-A5E3-47CA-B8D0-BD912BC8E5E3}" type="datetimeFigureOut">
              <a:rPr lang="en-CA"/>
              <a:pPr>
                <a:defRPr/>
              </a:pPr>
              <a:t>15/05/2014</a:t>
            </a:fld>
            <a:endParaRPr lang="en-CA"/>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defRPr>
            </a:lvl1pPr>
          </a:lstStyle>
          <a:p>
            <a:pPr>
              <a:defRPr/>
            </a:pPr>
            <a:endParaRPr lang="en-CA"/>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charset="0"/>
              </a:defRPr>
            </a:lvl1pPr>
          </a:lstStyle>
          <a:p>
            <a:pPr>
              <a:defRPr/>
            </a:pPr>
            <a:fld id="{37CC0758-2607-4C44-947A-3B0683758787}" type="slidenum">
              <a:rPr lang="en-CA"/>
              <a:pPr>
                <a:defRPr/>
              </a:pPr>
              <a:t>‹N°›</a:t>
            </a:fld>
            <a:endParaRPr lang="en-CA"/>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7D34372-10E7-4FD1-9D3D-40590DC71E6E}" type="datetimeFigureOut">
              <a:rPr lang="en-CA"/>
              <a:pPr>
                <a:defRPr/>
              </a:pPr>
              <a:t>15/05/2014</a:t>
            </a:fld>
            <a:endParaRPr lang="en-CA"/>
          </a:p>
        </p:txBody>
      </p:sp>
      <p:sp>
        <p:nvSpPr>
          <p:cNvPr id="3" name="Footer Placeholder 4"/>
          <p:cNvSpPr>
            <a:spLocks noGrp="1"/>
          </p:cNvSpPr>
          <p:nvPr>
            <p:ph type="ftr" sz="quarter" idx="11"/>
          </p:nvPr>
        </p:nvSpPr>
        <p:spPr/>
        <p:txBody>
          <a:bodyPr/>
          <a:lstStyle>
            <a:lvl1pPr>
              <a:defRPr/>
            </a:lvl1pPr>
          </a:lstStyle>
          <a:p>
            <a:pPr>
              <a:defRPr/>
            </a:pPr>
            <a:endParaRPr lang="en-CA"/>
          </a:p>
        </p:txBody>
      </p:sp>
      <p:sp>
        <p:nvSpPr>
          <p:cNvPr id="4" name="Slide Number Placeholder 5"/>
          <p:cNvSpPr>
            <a:spLocks noGrp="1"/>
          </p:cNvSpPr>
          <p:nvPr>
            <p:ph type="sldNum" sz="quarter" idx="12"/>
          </p:nvPr>
        </p:nvSpPr>
        <p:spPr/>
        <p:txBody>
          <a:bodyPr/>
          <a:lstStyle>
            <a:lvl1pPr>
              <a:defRPr/>
            </a:lvl1pPr>
          </a:lstStyle>
          <a:p>
            <a:pPr>
              <a:defRPr/>
            </a:pPr>
            <a:fld id="{A93017B3-AB9A-4840-8CFD-A4FADC4B7A2F}" type="slidenum">
              <a:rPr lang="en-CA"/>
              <a:pPr>
                <a:defRPr/>
              </a:pPr>
              <a:t>‹N°›</a:t>
            </a:fld>
            <a:endParaRPr lang="en-CA"/>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28F00DE3-EC19-464E-94DA-514A46FA705D}" type="slidenum">
              <a:rPr lang="en-US"/>
              <a:pPr>
                <a:defRPr/>
              </a:pPr>
              <a:t>‹N°›</a:t>
            </a:fld>
            <a:r>
              <a:rPr lang="en-US"/>
              <a:t>  ©HRSG</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9B2CDBE3-7CA0-4787-A176-E06AE7D21379}" type="slidenum">
              <a:rPr lang="en-US"/>
              <a:pPr>
                <a:defRPr/>
              </a:pPr>
              <a:t>‹N°›</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pic>
        <p:nvPicPr>
          <p:cNvPr id="5" name="Picture 10" descr="LA background"/>
          <p:cNvPicPr>
            <a:picLocks noChangeAspect="1" noChangeArrowheads="1"/>
          </p:cNvPicPr>
          <p:nvPr userDrawn="1"/>
        </p:nvPicPr>
        <p:blipFill>
          <a:blip r:embed="rId3" cstate="print"/>
          <a:srcRect/>
          <a:stretch>
            <a:fillRect/>
          </a:stretch>
        </p:blipFill>
        <p:spPr bwMode="auto">
          <a:xfrm>
            <a:off x="0" y="0"/>
            <a:ext cx="9145588" cy="6859588"/>
          </a:xfrm>
          <a:prstGeom prst="rect">
            <a:avLst/>
          </a:prstGeom>
          <a:noFill/>
          <a:ln w="9525">
            <a:noFill/>
            <a:miter lim="800000"/>
            <a:headEnd/>
            <a:tailEnd/>
          </a:ln>
        </p:spPr>
      </p:pic>
      <p:sp>
        <p:nvSpPr>
          <p:cNvPr id="184323" name="Rectangle 3"/>
          <p:cNvSpPr>
            <a:spLocks noGrp="1" noChangeArrowheads="1"/>
          </p:cNvSpPr>
          <p:nvPr>
            <p:ph type="ctrTitle"/>
          </p:nvPr>
        </p:nvSpPr>
        <p:spPr>
          <a:xfrm>
            <a:off x="2209800" y="2590800"/>
            <a:ext cx="5029200" cy="2057400"/>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3200">
                <a:solidFill>
                  <a:schemeClr val="bg1"/>
                </a:solidFill>
              </a:defRPr>
            </a:lvl1pPr>
          </a:lstStyle>
          <a:p>
            <a:pPr lvl="0"/>
            <a:r>
              <a:rPr lang="en-US" noProof="0" smtClean="0"/>
              <a:t>Click to edit Master title style</a:t>
            </a:r>
            <a:endParaRPr lang="en-CA" noProof="0" smtClean="0"/>
          </a:p>
        </p:txBody>
      </p:sp>
      <p:sp>
        <p:nvSpPr>
          <p:cNvPr id="184324" name="Rectangle 4"/>
          <p:cNvSpPr>
            <a:spLocks noGrp="1" noChangeArrowheads="1"/>
          </p:cNvSpPr>
          <p:nvPr>
            <p:ph type="subTitle" idx="1"/>
          </p:nvPr>
        </p:nvSpPr>
        <p:spPr>
          <a:xfrm>
            <a:off x="2209800" y="5029200"/>
            <a:ext cx="5029200" cy="685800"/>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0" indent="0">
              <a:buFont typeface="Wingdings" pitchFamily="2" charset="2"/>
              <a:buNone/>
              <a:defRPr sz="1700" i="1">
                <a:solidFill>
                  <a:schemeClr val="bg1"/>
                </a:solidFill>
              </a:defRPr>
            </a:lvl1pPr>
          </a:lstStyle>
          <a:p>
            <a:pPr lvl="0"/>
            <a:r>
              <a:rPr lang="en-US" noProof="0" smtClean="0"/>
              <a:t>Click to edit Master subtitle style</a:t>
            </a:r>
            <a:endParaRPr lang="en-CA" noProof="0" smtClean="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06FE59BA-E7FB-4A9E-AD8B-1BF86DAEFC83}" type="slidenum">
              <a:rPr lang="en-US"/>
              <a:pPr>
                <a:defRPr/>
              </a:pPr>
              <a:t>‹N°›</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4AA6AA73-4071-4946-8F88-EFCB8C370B3A}" type="slidenum">
              <a:rPr lang="en-US"/>
              <a:pPr>
                <a:defRPr/>
              </a:pPr>
              <a:t>‹N°›</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962F27DE-F393-41DB-B8D2-648B8F0DE66D}" type="slidenum">
              <a:rPr lang="en-US"/>
              <a:pPr>
                <a:defRPr/>
              </a:pPr>
              <a:t>‹N°›</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D5617EB7-1439-4E50-B439-F3E4CA9D594C}" type="slidenum">
              <a:rPr lang="en-US"/>
              <a:pPr>
                <a:defRPr/>
              </a:pPr>
              <a:t>‹N°›</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1EC0A400-C616-42E5-96CE-B18BD726C000}" type="slidenum">
              <a:rPr lang="en-US"/>
              <a:pPr>
                <a:defRPr/>
              </a:pPr>
              <a:t>‹N°›</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59D6294E-81CE-4305-AEC5-D5E878020027}" type="slidenum">
              <a:rPr lang="en-US"/>
              <a:pPr>
                <a:defRPr/>
              </a:pPr>
              <a:t>‹N°›</a:t>
            </a:fld>
            <a:endParaRPr lang="en-US"/>
          </a:p>
        </p:txBody>
      </p:sp>
      <p:pic>
        <p:nvPicPr>
          <p:cNvPr id="516098"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E1013CD8-EFBA-43AF-9DD1-63014B2AC27D}" type="slidenum">
              <a:rPr lang="en-US"/>
              <a:pPr>
                <a:defRPr/>
              </a:pPr>
              <a:t>‹N°›</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2AE0D549-DBD4-47D9-BEC4-31AB5D0115F4}" type="slidenum">
              <a:rPr lang="en-US"/>
              <a:pPr>
                <a:defRPr/>
              </a:pPr>
              <a:t>‹N°›</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802B687F-0994-496B-87AA-8DD6F4537AF0}"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4195B7A3-399F-4A04-9EF9-5D7BBEC4FF17}" type="slidenum">
              <a:rPr lang="en-US"/>
              <a:pPr>
                <a:defRPr/>
              </a:pPr>
              <a:t>‹N°›</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9DED8620-14F3-46E6-A825-045620E79EF4}" type="slidenum">
              <a:rPr lang="en-US"/>
              <a:pPr>
                <a:defRPr/>
              </a:pPr>
              <a:t>‹N°›</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219200" y="2819400"/>
            <a:ext cx="7391400" cy="3276600"/>
          </a:xfrm>
        </p:spPr>
        <p:txBody>
          <a:bodyPr/>
          <a:lstStyle/>
          <a:p>
            <a:pPr lvl="0"/>
            <a:r>
              <a:rPr lang="en-US" noProof="0" smtClean="0"/>
              <a:t>Click icon to add table</a:t>
            </a:r>
            <a:endParaRPr lang="en-US" noProof="0"/>
          </a:p>
        </p:txBody>
      </p:sp>
      <p:sp>
        <p:nvSpPr>
          <p:cNvPr id="4" name="Rectangle 15"/>
          <p:cNvSpPr>
            <a:spLocks noGrp="1" noChangeArrowheads="1"/>
          </p:cNvSpPr>
          <p:nvPr>
            <p:ph type="sldNum" sz="quarter" idx="10"/>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fontAlgn="auto">
              <a:spcBef>
                <a:spcPts val="0"/>
              </a:spcBef>
              <a:spcAft>
                <a:spcPts val="0"/>
              </a:spcAft>
              <a:defRPr baseline="0"/>
            </a:lvl1pPr>
          </a:lstStyle>
          <a:p>
            <a:pPr>
              <a:defRPr/>
            </a:pPr>
            <a:fld id="{36A009E9-9103-445C-AA56-97F6EEA3E47A}" type="slidenum">
              <a:rPr lang="en-US"/>
              <a:pPr>
                <a:defRPr/>
              </a:pPr>
              <a:t>‹N°›</a:t>
            </a:fld>
            <a:endParaRPr lang="en-US"/>
          </a:p>
        </p:txBody>
      </p:sp>
    </p:spTree>
  </p:cSld>
  <p:clrMapOvr>
    <a:masterClrMapping/>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pic>
        <p:nvPicPr>
          <p:cNvPr id="5" name="Picture 10" descr="LA background"/>
          <p:cNvPicPr>
            <a:picLocks noChangeAspect="1" noChangeArrowheads="1"/>
          </p:cNvPicPr>
          <p:nvPr userDrawn="1"/>
        </p:nvPicPr>
        <p:blipFill>
          <a:blip r:embed="rId3" cstate="print"/>
          <a:srcRect/>
          <a:stretch>
            <a:fillRect/>
          </a:stretch>
        </p:blipFill>
        <p:spPr bwMode="auto">
          <a:xfrm>
            <a:off x="0" y="0"/>
            <a:ext cx="9145588"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485FE30D-3E1D-43FD-9AF5-314172B300B4}" type="slidenum">
              <a:rPr lang="en-US"/>
              <a:pPr>
                <a:defRPr/>
              </a:pPr>
              <a:t>‹N°›</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D47694FD-8866-4BE9-96C8-918FD9ED26C5}" type="slidenum">
              <a:rPr lang="en-US"/>
              <a:pPr>
                <a:defRPr/>
              </a:pPr>
              <a:t>‹N°›</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D73FD2EA-6F23-4992-BAFC-17A1B42DAEE9}" type="slidenum">
              <a:rPr lang="en-US"/>
              <a:pPr>
                <a:defRPr/>
              </a:pPr>
              <a:t>‹N°›</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4E2F87B6-D08F-4BA8-8D54-0B40450C24D8}" type="slidenum">
              <a:rPr lang="en-US"/>
              <a:pPr>
                <a:defRPr/>
              </a:pPr>
              <a:t>‹N°›</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46CC0142-B1B1-4E94-9155-05CCCFF5A037}" type="slidenum">
              <a:rPr lang="en-US"/>
              <a:pPr>
                <a:defRPr/>
              </a:pPr>
              <a:t>‹N°›</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6DF2C74E-01E0-42AC-B9DC-AEFB05769B30}" type="slidenum">
              <a:rPr lang="en-US"/>
              <a:pPr>
                <a:defRPr/>
              </a:pPr>
              <a:t>‹N°›</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86E3BA3A-BE7A-4101-8356-2767851280D3}"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BB14A4C6-E89A-4149-99C2-9DDEDACB585F}" type="slidenum">
              <a:rPr lang="en-US"/>
              <a:pPr>
                <a:defRPr/>
              </a:pPr>
              <a:t>‹N°›</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6682FD1B-67D5-454F-B0CF-314A07204447}" type="slidenum">
              <a:rPr lang="en-US"/>
              <a:pPr>
                <a:defRPr/>
              </a:pPr>
              <a:t>‹N°›</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32CBD71F-A1F8-4D85-9812-ED77EDC2D4DD}" type="slidenum">
              <a:rPr lang="en-US"/>
              <a:pPr>
                <a:defRPr/>
              </a:pPr>
              <a:t>‹N°›</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41C26124-14C2-46FA-BC05-8DE765222304}" type="slidenum">
              <a:rPr lang="en-US"/>
              <a:pPr>
                <a:defRPr/>
              </a:pPr>
              <a:t>‹N°›</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CA"/>
          </a:p>
        </p:txBody>
      </p:sp>
      <p:sp>
        <p:nvSpPr>
          <p:cNvPr id="3" name="Text Placeholder 2"/>
          <p:cNvSpPr>
            <a:spLocks noGrp="1"/>
          </p:cNvSpPr>
          <p:nvPr>
            <p:ph type="body" sz="half" idx="1"/>
          </p:nvPr>
        </p:nvSpPr>
        <p:spPr>
          <a:xfrm>
            <a:off x="1219200" y="2819400"/>
            <a:ext cx="3619500" cy="327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991100" y="2819400"/>
            <a:ext cx="3619500" cy="327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AEC75F98-2941-4967-882A-E843619BBB60}" type="slidenum">
              <a:rPr lang="en-US"/>
              <a:pPr>
                <a:defRPr/>
              </a:pPr>
              <a:t>‹N°›</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F7278A76-9890-4851-8B90-38C504E1E569}" type="slidenum">
              <a:rPr lang="en-US"/>
              <a:pPr>
                <a:defRPr/>
              </a:pPr>
              <a:t>‹N°›</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CA"/>
          </a:p>
        </p:txBody>
      </p:sp>
      <p:sp>
        <p:nvSpPr>
          <p:cNvPr id="3" name="ClipArt Placeholder 2"/>
          <p:cNvSpPr>
            <a:spLocks noGrp="1"/>
          </p:cNvSpPr>
          <p:nvPr>
            <p:ph type="clipArt" sz="half" idx="1"/>
          </p:nvPr>
        </p:nvSpPr>
        <p:spPr>
          <a:xfrm>
            <a:off x="1219200" y="2819400"/>
            <a:ext cx="3619500" cy="3276600"/>
          </a:xfrm>
        </p:spPr>
        <p:txBody>
          <a:bodyPr/>
          <a:lstStyle/>
          <a:p>
            <a:pPr lvl="0"/>
            <a:r>
              <a:rPr lang="en-US" noProof="0" smtClean="0"/>
              <a:t>Click icon to add clip art</a:t>
            </a:r>
            <a:endParaRPr lang="en-CA" noProof="0"/>
          </a:p>
        </p:txBody>
      </p:sp>
      <p:sp>
        <p:nvSpPr>
          <p:cNvPr id="4" name="Text Placeholder 3"/>
          <p:cNvSpPr>
            <a:spLocks noGrp="1"/>
          </p:cNvSpPr>
          <p:nvPr>
            <p:ph type="body" sz="half" idx="2"/>
          </p:nvPr>
        </p:nvSpPr>
        <p:spPr>
          <a:xfrm>
            <a:off x="4991100" y="2819400"/>
            <a:ext cx="3619500" cy="327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baseline="0"/>
            </a:lvl1pPr>
          </a:lstStyle>
          <a:p>
            <a:pPr>
              <a:defRPr/>
            </a:pPr>
            <a:fld id="{B9F63A6F-6DDA-4A59-B6A6-B18C94717A72}" type="slidenum">
              <a:rPr lang="en-US"/>
              <a:pPr>
                <a:defRPr/>
              </a:pPr>
              <a:t>‹N°›</a:t>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6C157E6C-145F-4F07-9B37-58B8E8C76C36}" type="slidenum">
              <a:rPr lang="en-US"/>
              <a:pPr>
                <a:defRPr/>
              </a:pPr>
              <a:t>‹N°›</a:t>
            </a:fld>
            <a:r>
              <a:rPr lang="en-US"/>
              <a:t>  ©HRSG</a:t>
            </a:r>
            <a:endParaRPr lang="en-US" dirty="0"/>
          </a:p>
        </p:txBody>
      </p:sp>
      <p:pic>
        <p:nvPicPr>
          <p:cNvPr id="503810"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33B2769C-6662-421A-B957-D52675DA78D0}" type="slidenum">
              <a:rPr lang="en-US"/>
              <a:pPr>
                <a:defRPr/>
              </a:pPr>
              <a:t>‹N°›</a:t>
            </a:fld>
            <a:r>
              <a:rPr lang="en-US"/>
              <a:t>  ©HRSG</a:t>
            </a:r>
            <a:endParaRPr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61E86F92-9651-410F-B310-CC38CF37B076}" type="slidenum">
              <a:rPr lang="en-US"/>
              <a:pPr>
                <a:defRPr/>
              </a:pPr>
              <a:t>‹N°›</a:t>
            </a:fld>
            <a:r>
              <a:rPr lang="en-US"/>
              <a:t>  ©HRSG</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7BA782A3-2273-4558-B9FA-4203253F15B1}" type="slidenum">
              <a:rPr lang="en-US"/>
              <a:pPr>
                <a:defRPr/>
              </a:pPr>
              <a:t>‹N°›</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81D1F57F-B9F6-4672-8305-AC853DA42A64}" type="slidenum">
              <a:rPr lang="en-US"/>
              <a:pPr>
                <a:defRPr/>
              </a:pPr>
              <a:t>‹N°›</a:t>
            </a:fld>
            <a:r>
              <a:rPr lang="en-US"/>
              <a:t>  ©HRSG</a:t>
            </a:r>
            <a:endParaRPr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C6B061B8-5BA3-4537-A3F8-779C0294F3BD}" type="slidenum">
              <a:rPr lang="en-US"/>
              <a:pPr>
                <a:defRPr/>
              </a:pPr>
              <a:t>‹N°›</a:t>
            </a:fld>
            <a:r>
              <a:rPr lang="en-US"/>
              <a:t>  ©HRSG</a:t>
            </a:r>
            <a:endParaRPr 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2B148A12-D7B9-4363-8F06-FCB971CF768B}" type="slidenum">
              <a:rPr lang="en-US"/>
              <a:pPr>
                <a:defRPr/>
              </a:pPr>
              <a:t>‹N°›</a:t>
            </a:fld>
            <a:r>
              <a:rPr lang="en-US"/>
              <a:t>  ©HRSG</a:t>
            </a:r>
            <a:endParaRPr 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3DEEB4D4-F08E-499B-986D-257C323124E5}" type="slidenum">
              <a:rPr lang="en-US"/>
              <a:pPr>
                <a:defRPr/>
              </a:pPr>
              <a:t>‹N°›</a:t>
            </a:fld>
            <a:r>
              <a:rPr lang="en-US"/>
              <a:t>  ©HRSG</a:t>
            </a:r>
            <a:endParaRPr 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7D073E41-E727-4B3A-A4DD-CCDFEAE8EDB8}" type="slidenum">
              <a:rPr lang="en-US"/>
              <a:pPr>
                <a:defRPr/>
              </a:pPr>
              <a:t>‹N°›</a:t>
            </a:fld>
            <a:r>
              <a:rPr lang="en-US"/>
              <a:t>  ©HRSG</a:t>
            </a:r>
            <a:endParaRPr 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86B3CA50-28D6-4925-A5EF-B463976DC4D0}" type="slidenum">
              <a:rPr lang="en-US"/>
              <a:pPr>
                <a:defRPr/>
              </a:pPr>
              <a:t>‹N°›</a:t>
            </a:fld>
            <a:r>
              <a:rPr lang="en-US"/>
              <a:t>  ©HRSG</a:t>
            </a:r>
            <a:endParaRPr 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2750" y="1447800"/>
            <a:ext cx="184785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1447800"/>
            <a:ext cx="539115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2CC2D71D-12C7-4503-85CA-A6ECFA78BFB0}" type="slidenum">
              <a:rPr lang="en-US"/>
              <a:pPr>
                <a:defRPr/>
              </a:pPr>
              <a:t>‹N°›</a:t>
            </a:fld>
            <a:r>
              <a:rPr lang="en-US"/>
              <a:t>  ©HRSG</a:t>
            </a:r>
            <a:endParaRPr 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219200" y="1447800"/>
            <a:ext cx="7391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4533900"/>
            <a:ext cx="7391400" cy="1562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A4646214-8CAD-42F8-B462-399BE9798984}" type="slidenum">
              <a:rPr lang="en-US"/>
              <a:pPr>
                <a:defRPr/>
              </a:pPr>
              <a:t>‹N°›</a:t>
            </a:fld>
            <a:r>
              <a:rPr lang="en-US"/>
              <a:t>  ©HRSG</a:t>
            </a:r>
            <a:endParaRPr lang="en-US" dirty="0"/>
          </a:p>
        </p:txBody>
      </p:sp>
    </p:spTree>
  </p:cSld>
  <p:clrMapOvr>
    <a:masterClrMapping/>
  </p:clrMapOvr>
  <p:hf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r-CA"/>
          </a:p>
        </p:txBody>
      </p:sp>
      <p:sp>
        <p:nvSpPr>
          <p:cNvPr id="3" name="Table Placeholder 2"/>
          <p:cNvSpPr>
            <a:spLocks noGrp="1"/>
          </p:cNvSpPr>
          <p:nvPr>
            <p:ph type="tbl" idx="1"/>
          </p:nvPr>
        </p:nvSpPr>
        <p:spPr>
          <a:xfrm>
            <a:off x="457200" y="1600200"/>
            <a:ext cx="8229600" cy="4525963"/>
          </a:xfrm>
        </p:spPr>
        <p:txBody>
          <a:bodyPr/>
          <a:lstStyle/>
          <a:p>
            <a:pPr lvl="0"/>
            <a:endParaRPr lang="fr-CA"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r>
              <a:rPr lang="fr-FR"/>
              <a:t>May 21, 2012</a:t>
            </a:r>
            <a:endParaRPr lang="en-US"/>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eaLnBrk="0" hangingPunct="0">
              <a:defRPr sz="2400" baseline="-25000">
                <a:solidFill>
                  <a:srgbClr val="7C6A55"/>
                </a:solidFill>
                <a:latin typeface="Arial" charset="0"/>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eaLnBrk="1" fontAlgn="auto" hangingPunct="1">
              <a:spcBef>
                <a:spcPts val="0"/>
              </a:spcBef>
              <a:spcAft>
                <a:spcPts val="0"/>
              </a:spcAft>
              <a:defRPr baseline="0"/>
            </a:lvl1pPr>
          </a:lstStyle>
          <a:p>
            <a:pPr>
              <a:defRPr/>
            </a:pPr>
            <a:fld id="{2676A998-F8B4-4015-9866-94D3F8AD9A9D}" type="slidenum">
              <a:rPr lang="en-US"/>
              <a:pPr>
                <a:defRPr/>
              </a:pPr>
              <a:t>‹N°›</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219200" y="1447800"/>
            <a:ext cx="73914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sldNum" sz="quarter" idx="10"/>
          </p:nvPr>
        </p:nvSpPr>
        <p:spPr/>
        <p:txBody>
          <a:bodyPr/>
          <a:lstStyle>
            <a:lvl1pPr eaLnBrk="1" fontAlgn="auto" hangingPunct="1">
              <a:spcBef>
                <a:spcPts val="0"/>
              </a:spcBef>
              <a:spcAft>
                <a:spcPts val="0"/>
              </a:spcAft>
              <a:defRPr baseline="0"/>
            </a:lvl1pPr>
          </a:lstStyle>
          <a:p>
            <a:pPr>
              <a:defRPr/>
            </a:pPr>
            <a:fld id="{DA3B919A-E37C-4DCB-8ED4-5D68E81D8647}" type="slidenum">
              <a:rPr lang="en-CA"/>
              <a:pPr>
                <a:defRPr/>
              </a:pPr>
              <a:t>‹N°›</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baseline="0" smtClean="0"/>
            </a:lvl1pPr>
          </a:lstStyle>
          <a:p>
            <a:pPr>
              <a:defRPr/>
            </a:pPr>
            <a:fld id="{8F085827-1B1C-4599-B239-5F58D1A2AF4E}" type="slidenum">
              <a:rPr lang="en-US"/>
              <a:pPr>
                <a:defRPr/>
              </a:pPr>
              <a:t>‹N°›</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IRB-Cover-ppt"/>
          <p:cNvPicPr>
            <a:picLocks noChangeAspect="1" noChangeArrowheads="1"/>
          </p:cNvPicPr>
          <p:nvPr/>
        </p:nvPicPr>
        <p:blipFill>
          <a:blip r:embed="rId2" cstate="print"/>
          <a:srcRect/>
          <a:stretch>
            <a:fillRect/>
          </a:stretch>
        </p:blipFill>
        <p:spPr bwMode="auto">
          <a:xfrm>
            <a:off x="0" y="0"/>
            <a:ext cx="9147175" cy="6859588"/>
          </a:xfrm>
          <a:prstGeom prst="rect">
            <a:avLst/>
          </a:prstGeom>
          <a:noFill/>
          <a:ln w="9525">
            <a:noFill/>
            <a:miter lim="800000"/>
            <a:headEnd/>
            <a:tailEnd/>
          </a:ln>
        </p:spPr>
      </p:pic>
      <p:sp>
        <p:nvSpPr>
          <p:cNvPr id="472067" name="Rectangle 3"/>
          <p:cNvSpPr>
            <a:spLocks noGrp="1" noChangeArrowheads="1"/>
          </p:cNvSpPr>
          <p:nvPr>
            <p:ph type="ctrTitle"/>
          </p:nvPr>
        </p:nvSpPr>
        <p:spPr>
          <a:xfrm>
            <a:off x="2209800" y="2590800"/>
            <a:ext cx="5029200" cy="2057400"/>
          </a:xfrm>
        </p:spPr>
        <p:txBody>
          <a:bodyPr/>
          <a:lstStyle>
            <a:lvl1pPr>
              <a:defRPr/>
            </a:lvl1pPr>
          </a:lstStyle>
          <a:p>
            <a:r>
              <a:rPr lang="en-US" smtClean="0"/>
              <a:t>Click to edit Master title style</a:t>
            </a:r>
            <a:endParaRPr lang="en-CA"/>
          </a:p>
        </p:txBody>
      </p:sp>
      <p:sp>
        <p:nvSpPr>
          <p:cNvPr id="472068" name="Rectangle 4"/>
          <p:cNvSpPr>
            <a:spLocks noGrp="1" noChangeArrowheads="1"/>
          </p:cNvSpPr>
          <p:nvPr>
            <p:ph type="subTitle" idx="1"/>
          </p:nvPr>
        </p:nvSpPr>
        <p:spPr>
          <a:xfrm>
            <a:off x="2209800" y="5029200"/>
            <a:ext cx="5029200" cy="685800"/>
          </a:xfrm>
        </p:spPr>
        <p:txBody>
          <a:bodyPr/>
          <a:lstStyle>
            <a:lvl1pPr marL="0" indent="0" algn="ctr">
              <a:buFont typeface="Wingdings" pitchFamily="2" charset="2"/>
              <a:buNone/>
              <a:defRPr/>
            </a:lvl1pPr>
          </a:lstStyle>
          <a:p>
            <a:r>
              <a:rPr lang="en-US" smtClean="0"/>
              <a:t>Click to edit Master subtitle style</a:t>
            </a:r>
            <a:endParaRPr lang="en-CA"/>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145FAF87-6FD6-434B-8C0B-CB0B4C1BC458}" type="slidenum">
              <a:rPr lang="en-US"/>
              <a:pPr>
                <a:defRPr/>
              </a:pPr>
              <a:t>‹N°›</a:t>
            </a:fld>
            <a:r>
              <a:rPr lang="en-US"/>
              <a:t>  ©HRSG</a:t>
            </a:r>
            <a:endParaRPr lang="en-US" dirty="0"/>
          </a:p>
        </p:txBody>
      </p:sp>
      <p:pic>
        <p:nvPicPr>
          <p:cNvPr id="505858"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7A9DD369-A13D-4797-8F2A-794DE28204DB}" type="slidenum">
              <a:rPr lang="en-US"/>
              <a:pPr>
                <a:defRPr/>
              </a:pPr>
              <a:t>‹N°›</a:t>
            </a:fld>
            <a:r>
              <a:rPr lang="en-US"/>
              <a:t>  ©HRSG</a:t>
            </a:r>
            <a:endParaRPr lang="en-US" dirty="0"/>
          </a:p>
        </p:txBody>
      </p:sp>
      <p:pic>
        <p:nvPicPr>
          <p:cNvPr id="504834"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819400"/>
            <a:ext cx="36195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CF74991A-1330-4B5C-869A-CDC4ABF9BA50}" type="slidenum">
              <a:rPr lang="en-US"/>
              <a:pPr>
                <a:defRPr/>
              </a:pPr>
              <a:t>‹N°›</a:t>
            </a:fld>
            <a:r>
              <a:rPr lang="en-US"/>
              <a:t>  ©HRSG</a:t>
            </a:r>
            <a:endParaRPr 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0CBC83EB-D510-4690-927A-853115DD0F80}" type="slidenum">
              <a:rPr lang="en-US"/>
              <a:pPr>
                <a:defRPr/>
              </a:pPr>
              <a:t>‹N°›</a:t>
            </a:fld>
            <a:r>
              <a:rPr lang="en-US"/>
              <a:t>  ©HRSG</a:t>
            </a:r>
            <a:endParaRPr lang="en-US" dirty="0"/>
          </a:p>
        </p:txBody>
      </p:sp>
      <p:pic>
        <p:nvPicPr>
          <p:cNvPr id="506882" name="Picture 2"/>
          <p:cNvPicPr>
            <a:picLocks noChangeAspect="1" noChangeArrowheads="1"/>
          </p:cNvPicPr>
          <p:nvPr userDrawn="1"/>
        </p:nvPicPr>
        <p:blipFill>
          <a:blip r:embed="rId2" cstate="print"/>
          <a:srcRect/>
          <a:stretch>
            <a:fillRect/>
          </a:stretch>
        </p:blipFill>
        <p:spPr bwMode="auto">
          <a:xfrm>
            <a:off x="0" y="0"/>
            <a:ext cx="9156700" cy="6870700"/>
          </a:xfrm>
          <a:prstGeom prst="rect">
            <a:avLst/>
          </a:prstGeom>
          <a:noFill/>
          <a:ln w="9525">
            <a:noFill/>
            <a:miter lim="800000"/>
            <a:headEnd/>
            <a:tailEnd/>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B9452E99-461C-4A0B-BDC2-D5E3019281FE}" type="slidenum">
              <a:rPr lang="en-US"/>
              <a:pPr>
                <a:defRPr/>
              </a:pPr>
              <a:t>‹N°›</a:t>
            </a:fld>
            <a:r>
              <a:rPr lang="en-US"/>
              <a:t>  ©HRSG</a:t>
            </a:r>
            <a:endParaRPr 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D0803FBD-8115-4369-A5E4-758456E0D157}" type="slidenum">
              <a:rPr lang="en-US"/>
              <a:pPr>
                <a:defRPr/>
              </a:pPr>
              <a:t>‹N°›</a:t>
            </a:fld>
            <a:r>
              <a:rPr lang="en-US"/>
              <a:t>  ©HRSG</a:t>
            </a:r>
            <a:endParaRPr 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DF5A0DFC-0352-445F-9805-06CDA0C411A0}" type="slidenum">
              <a:rPr lang="en-US"/>
              <a:pPr>
                <a:defRPr/>
              </a:pPr>
              <a:t>‹N°›</a:t>
            </a:fld>
            <a:r>
              <a:rPr lang="en-US"/>
              <a:t>  ©HRSG</a:t>
            </a:r>
            <a:endParaRPr 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CF0B7390-5B35-4E4A-B767-5B93CC35FF63}" type="slidenum">
              <a:rPr lang="en-US"/>
              <a:pPr>
                <a:defRPr/>
              </a:pPr>
              <a:t>‹N°›</a:t>
            </a:fld>
            <a:r>
              <a:rPr lang="en-US"/>
              <a:t>  ©HRSG</a:t>
            </a:r>
            <a:endParaRPr 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fontAlgn="auto">
              <a:spcBef>
                <a:spcPts val="0"/>
              </a:spcBef>
              <a:spcAft>
                <a:spcPts val="0"/>
              </a:spcAft>
              <a:defRPr smtClean="0"/>
            </a:lvl1pPr>
          </a:lstStyle>
          <a:p>
            <a:pPr>
              <a:defRPr/>
            </a:pPr>
            <a:fld id="{BEA942D6-D330-43E6-9C75-DFCB354299D4}" type="slidenum">
              <a:rPr lang="en-US"/>
              <a:pPr>
                <a:defRPr/>
              </a:pPr>
              <a:t>‹N°›</a:t>
            </a:fld>
            <a:r>
              <a:rPr lang="en-US"/>
              <a:t>  ©HRSG</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2" Type="http://schemas.openxmlformats.org/officeDocument/2006/relationships/slideLayout" Target="../slideLayouts/slideLayout119.xml"/><Relationship Id="rId16" Type="http://schemas.openxmlformats.org/officeDocument/2006/relationships/image" Target="../media/image1.png"/><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5" Type="http://schemas.openxmlformats.org/officeDocument/2006/relationships/theme" Target="../theme/theme10.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9.xml"/><Relationship Id="rId13" Type="http://schemas.openxmlformats.org/officeDocument/2006/relationships/slideLayout" Target="../slideLayouts/slideLayout144.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2" Type="http://schemas.openxmlformats.org/officeDocument/2006/relationships/slideLayout" Target="../slideLayouts/slideLayout133.xml"/><Relationship Id="rId16" Type="http://schemas.openxmlformats.org/officeDocument/2006/relationships/image" Target="../media/image1.png"/><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5" Type="http://schemas.openxmlformats.org/officeDocument/2006/relationships/theme" Target="../theme/theme11.xml"/><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slideLayout" Target="../slideLayouts/slideLayout14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slideLayout" Target="../slideLayouts/slideLayout158.xml"/><Relationship Id="rId18" Type="http://schemas.openxmlformats.org/officeDocument/2006/relationships/theme" Target="../theme/theme12.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17" Type="http://schemas.openxmlformats.org/officeDocument/2006/relationships/slideLayout" Target="../slideLayouts/slideLayout162.xml"/><Relationship Id="rId2" Type="http://schemas.openxmlformats.org/officeDocument/2006/relationships/slideLayout" Target="../slideLayouts/slideLayout147.xml"/><Relationship Id="rId16" Type="http://schemas.openxmlformats.org/officeDocument/2006/relationships/slideLayout" Target="../slideLayouts/slideLayout161.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5" Type="http://schemas.openxmlformats.org/officeDocument/2006/relationships/slideLayout" Target="../slideLayouts/slideLayout160.xml"/><Relationship Id="rId10" Type="http://schemas.openxmlformats.org/officeDocument/2006/relationships/slideLayout" Target="../slideLayouts/slideLayout155.xml"/><Relationship Id="rId19" Type="http://schemas.openxmlformats.org/officeDocument/2006/relationships/image" Target="../media/image8.png"/><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slideLayout" Target="../slideLayouts/slideLayout159.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2" Type="http://schemas.openxmlformats.org/officeDocument/2006/relationships/slideLayout" Target="../slideLayouts/slideLayout164.xml"/><Relationship Id="rId16" Type="http://schemas.openxmlformats.org/officeDocument/2006/relationships/image" Target="../media/image1.png"/><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5" Type="http://schemas.openxmlformats.org/officeDocument/2006/relationships/theme" Target="../theme/theme13.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slideLayout" Target="../slideLayouts/slideLayout189.xml"/><Relationship Id="rId18" Type="http://schemas.openxmlformats.org/officeDocument/2006/relationships/image" Target="../media/image1.png"/><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17" Type="http://schemas.openxmlformats.org/officeDocument/2006/relationships/theme" Target="../theme/theme14.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6" Type="http://schemas.openxmlformats.org/officeDocument/2006/relationships/image" Target="../media/image6.png"/><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theme" Target="../theme/theme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6" Type="http://schemas.openxmlformats.org/officeDocument/2006/relationships/image" Target="../media/image1.png"/><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theme" Target="../theme/theme7.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6" Type="http://schemas.openxmlformats.org/officeDocument/2006/relationships/image" Target="../media/image1.png"/><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theme" Target="../theme/theme8.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2" Type="http://schemas.openxmlformats.org/officeDocument/2006/relationships/slideLayout" Target="../slideLayouts/slideLayout105.xml"/><Relationship Id="rId16" Type="http://schemas.openxmlformats.org/officeDocument/2006/relationships/image" Target="../media/image1.png"/><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5" Type="http://schemas.openxmlformats.org/officeDocument/2006/relationships/theme" Target="../theme/theme9.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6E6CC"/>
        </a:solidFill>
        <a:effectLst/>
      </p:bgPr>
    </p:bg>
    <p:spTree>
      <p:nvGrpSpPr>
        <p:cNvPr id="1" name=""/>
        <p:cNvGrpSpPr/>
        <p:nvPr/>
      </p:nvGrpSpPr>
      <p:grpSpPr>
        <a:xfrm>
          <a:off x="0" y="0"/>
          <a:ext cx="0" cy="0"/>
          <a:chOff x="0" y="0"/>
          <a:chExt cx="0" cy="0"/>
        </a:xfrm>
      </p:grpSpPr>
      <p:pic>
        <p:nvPicPr>
          <p:cNvPr id="1026" name="Picture 2" descr="IRB-Inside-ppt"/>
          <p:cNvPicPr>
            <a:picLocks noChangeAspect="1" noChangeArrowheads="1"/>
          </p:cNvPicPr>
          <p:nvPr/>
        </p:nvPicPr>
        <p:blipFill>
          <a:blip r:embed="rId14" cstate="print"/>
          <a:srcRect/>
          <a:stretch>
            <a:fillRect/>
          </a:stretch>
        </p:blipFill>
        <p:spPr bwMode="auto">
          <a:xfrm>
            <a:off x="-1588" y="0"/>
            <a:ext cx="9147176" cy="6859588"/>
          </a:xfrm>
          <a:prstGeom prst="rect">
            <a:avLst/>
          </a:prstGeom>
          <a:noFill/>
          <a:ln w="9525">
            <a:noFill/>
            <a:miter lim="800000"/>
            <a:headEnd/>
            <a:tailEnd/>
          </a:ln>
        </p:spPr>
      </p:pic>
      <p:sp>
        <p:nvSpPr>
          <p:cNvPr id="1027"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1028"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000" baseline="-25000" smtClean="0">
                <a:solidFill>
                  <a:srgbClr val="7C6A55"/>
                </a:solidFill>
                <a:latin typeface="Arial" charset="0"/>
                <a:ea typeface="ＭＳ Ｐゴシック" charset="-128"/>
                <a:cs typeface="+mn-cs"/>
              </a:defRPr>
            </a:lvl1pPr>
          </a:lstStyle>
          <a:p>
            <a:pPr>
              <a:defRPr/>
            </a:pPr>
            <a:fld id="{4A99F418-D1D2-49C9-9021-702E5A0CE7BF}" type="slidenum">
              <a:rPr lang="en-US"/>
              <a:pPr>
                <a:defRPr/>
              </a:pPr>
              <a:t>‹N°›</a:t>
            </a:fld>
            <a:endParaRPr lang="en-US" dirty="0"/>
          </a:p>
        </p:txBody>
      </p:sp>
    </p:spTree>
  </p:cSld>
  <p:clrMap bg1="lt1" tx1="dk1" bg2="lt2" tx2="dk2" accent1="accent1" accent2="accent2" accent3="accent3" accent4="accent4" accent5="accent5" accent6="accent6" hlink="hlink" folHlink="folHlink"/>
  <p:sldLayoutIdLst>
    <p:sldLayoutId id="2147484163" r:id="rId1"/>
    <p:sldLayoutId id="2147484164" r:id="rId2"/>
    <p:sldLayoutId id="2147484165" r:id="rId3"/>
    <p:sldLayoutId id="2147484166" r:id="rId4"/>
    <p:sldLayoutId id="2147484167" r:id="rId5"/>
    <p:sldLayoutId id="2147484168" r:id="rId6"/>
    <p:sldLayoutId id="2147484169" r:id="rId7"/>
    <p:sldLayoutId id="2147484170" r:id="rId8"/>
    <p:sldLayoutId id="2147484171" r:id="rId9"/>
    <p:sldLayoutId id="2147484172" r:id="rId10"/>
    <p:sldLayoutId id="2147484173" r:id="rId11"/>
    <p:sldLayoutId id="2147484134" r:id="rId12"/>
  </p:sldLayoutIdLst>
  <p:hf hdr="0" ftr="0" dt="0"/>
  <p:txStyles>
    <p:titleStyle>
      <a:lvl1pPr algn="l" rtl="0" fontAlgn="base">
        <a:lnSpc>
          <a:spcPts val="4000"/>
        </a:lnSpc>
        <a:spcBef>
          <a:spcPct val="0"/>
        </a:spcBef>
        <a:spcAft>
          <a:spcPct val="0"/>
        </a:spcAft>
        <a:defRPr sz="4400" b="1">
          <a:solidFill>
            <a:schemeClr val="tx2"/>
          </a:solidFill>
          <a:latin typeface="+mj-lt"/>
          <a:ea typeface="MS PGothic" pitchFamily="34" charset="-128"/>
          <a:cs typeface="+mj-cs"/>
        </a:defRPr>
      </a:lvl1pPr>
      <a:lvl2pPr algn="l" rtl="0" fontAlgn="base">
        <a:lnSpc>
          <a:spcPts val="4000"/>
        </a:lnSpc>
        <a:spcBef>
          <a:spcPct val="0"/>
        </a:spcBef>
        <a:spcAft>
          <a:spcPct val="0"/>
        </a:spcAft>
        <a:defRPr sz="4400" b="1">
          <a:solidFill>
            <a:schemeClr val="tx2"/>
          </a:solidFill>
          <a:latin typeface="Arial" charset="0"/>
          <a:ea typeface="MS PGothic" pitchFamily="34" charset="-128"/>
        </a:defRPr>
      </a:lvl2pPr>
      <a:lvl3pPr algn="l" rtl="0" fontAlgn="base">
        <a:lnSpc>
          <a:spcPts val="4000"/>
        </a:lnSpc>
        <a:spcBef>
          <a:spcPct val="0"/>
        </a:spcBef>
        <a:spcAft>
          <a:spcPct val="0"/>
        </a:spcAft>
        <a:defRPr sz="4400" b="1">
          <a:solidFill>
            <a:schemeClr val="tx2"/>
          </a:solidFill>
          <a:latin typeface="Arial" charset="0"/>
          <a:ea typeface="MS PGothic" pitchFamily="34" charset="-128"/>
        </a:defRPr>
      </a:lvl3pPr>
      <a:lvl4pPr algn="l" rtl="0" fontAlgn="base">
        <a:lnSpc>
          <a:spcPts val="4000"/>
        </a:lnSpc>
        <a:spcBef>
          <a:spcPct val="0"/>
        </a:spcBef>
        <a:spcAft>
          <a:spcPct val="0"/>
        </a:spcAft>
        <a:defRPr sz="4400" b="1">
          <a:solidFill>
            <a:schemeClr val="tx2"/>
          </a:solidFill>
          <a:latin typeface="Arial" charset="0"/>
          <a:ea typeface="MS PGothic" pitchFamily="34" charset="-128"/>
        </a:defRPr>
      </a:lvl4pPr>
      <a:lvl5pPr algn="l" rtl="0" fontAlgn="base">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fontAlgn="base">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fontAlgn="base">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E6E6CC"/>
        </a:solidFill>
        <a:effectLst/>
      </p:bgPr>
    </p:bg>
    <p:spTree>
      <p:nvGrpSpPr>
        <p:cNvPr id="1" name=""/>
        <p:cNvGrpSpPr/>
        <p:nvPr/>
      </p:nvGrpSpPr>
      <p:grpSpPr>
        <a:xfrm>
          <a:off x="0" y="0"/>
          <a:ext cx="0" cy="0"/>
          <a:chOff x="0" y="0"/>
          <a:chExt cx="0" cy="0"/>
        </a:xfrm>
      </p:grpSpPr>
      <p:pic>
        <p:nvPicPr>
          <p:cNvPr id="11266" name="Picture 2" descr="IRB-Inside-ppt"/>
          <p:cNvPicPr>
            <a:picLocks noChangeAspect="1" noChangeArrowheads="1"/>
          </p:cNvPicPr>
          <p:nvPr/>
        </p:nvPicPr>
        <p:blipFill>
          <a:blip r:embed="rId16" cstate="print"/>
          <a:srcRect/>
          <a:stretch>
            <a:fillRect/>
          </a:stretch>
        </p:blipFill>
        <p:spPr bwMode="auto">
          <a:xfrm>
            <a:off x="-1588" y="0"/>
            <a:ext cx="9147176" cy="6859588"/>
          </a:xfrm>
          <a:prstGeom prst="rect">
            <a:avLst/>
          </a:prstGeom>
          <a:noFill/>
          <a:ln w="9525">
            <a:noFill/>
            <a:miter lim="800000"/>
            <a:headEnd/>
            <a:tailEnd/>
          </a:ln>
        </p:spPr>
      </p:pic>
      <p:sp>
        <p:nvSpPr>
          <p:cNvPr id="11267"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11268"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000" smtClean="0">
                <a:solidFill>
                  <a:srgbClr val="000000"/>
                </a:solidFill>
                <a:latin typeface="Arial" charset="0"/>
                <a:ea typeface="ＭＳ Ｐゴシック" charset="-128"/>
                <a:cs typeface="+mn-cs"/>
              </a:defRPr>
            </a:lvl1pPr>
          </a:lstStyle>
          <a:p>
            <a:pPr>
              <a:defRPr/>
            </a:pPr>
            <a:fld id="{F36D2F6F-70B6-48BE-A198-C3E4A8931A12}" type="slidenum">
              <a:rPr lang="en-US"/>
              <a:pPr>
                <a:defRPr/>
              </a:pPr>
              <a:t>‹N°›</a:t>
            </a:fld>
            <a:endParaRPr lang="en-US" dirty="0"/>
          </a:p>
        </p:txBody>
      </p:sp>
    </p:spTree>
  </p:cSld>
  <p:clrMap bg1="lt1" tx1="dk1" bg2="lt2" tx2="dk2" accent1="accent1" accent2="accent2" accent3="accent3" accent4="accent4" accent5="accent5" accent6="accent6" hlink="hlink" folHlink="folHlink"/>
  <p:sldLayoutIdLst>
    <p:sldLayoutId id="2147484275" r:id="rId1"/>
    <p:sldLayoutId id="2147484276" r:id="rId2"/>
    <p:sldLayoutId id="2147484277" r:id="rId3"/>
    <p:sldLayoutId id="2147484278" r:id="rId4"/>
    <p:sldLayoutId id="2147484279" r:id="rId5"/>
    <p:sldLayoutId id="2147484280" r:id="rId6"/>
    <p:sldLayoutId id="2147484281" r:id="rId7"/>
    <p:sldLayoutId id="2147484282" r:id="rId8"/>
    <p:sldLayoutId id="2147484283" r:id="rId9"/>
    <p:sldLayoutId id="2147484284" r:id="rId10"/>
    <p:sldLayoutId id="2147484285" r:id="rId11"/>
    <p:sldLayoutId id="2147484286" r:id="rId12"/>
    <p:sldLayoutId id="2147484287" r:id="rId13"/>
    <p:sldLayoutId id="2147484288" r:id="rId14"/>
  </p:sldLayoutIdLst>
  <p:hf hdr="0" ftr="0" dt="0"/>
  <p:txStyles>
    <p:titleStyle>
      <a:lvl1pPr algn="l" rtl="0" fontAlgn="base">
        <a:lnSpc>
          <a:spcPts val="4000"/>
        </a:lnSpc>
        <a:spcBef>
          <a:spcPct val="0"/>
        </a:spcBef>
        <a:spcAft>
          <a:spcPct val="0"/>
        </a:spcAft>
        <a:defRPr sz="4400" b="1">
          <a:solidFill>
            <a:schemeClr val="tx2"/>
          </a:solidFill>
          <a:latin typeface="+mj-lt"/>
          <a:ea typeface="MS PGothic" pitchFamily="34" charset="-128"/>
          <a:cs typeface="+mj-cs"/>
        </a:defRPr>
      </a:lvl1pPr>
      <a:lvl2pPr algn="l" rtl="0" fontAlgn="base">
        <a:lnSpc>
          <a:spcPts val="4000"/>
        </a:lnSpc>
        <a:spcBef>
          <a:spcPct val="0"/>
        </a:spcBef>
        <a:spcAft>
          <a:spcPct val="0"/>
        </a:spcAft>
        <a:defRPr sz="4400" b="1">
          <a:solidFill>
            <a:schemeClr val="tx2"/>
          </a:solidFill>
          <a:latin typeface="Arial" charset="0"/>
          <a:ea typeface="MS PGothic" pitchFamily="34" charset="-128"/>
        </a:defRPr>
      </a:lvl2pPr>
      <a:lvl3pPr algn="l" rtl="0" fontAlgn="base">
        <a:lnSpc>
          <a:spcPts val="4000"/>
        </a:lnSpc>
        <a:spcBef>
          <a:spcPct val="0"/>
        </a:spcBef>
        <a:spcAft>
          <a:spcPct val="0"/>
        </a:spcAft>
        <a:defRPr sz="4400" b="1">
          <a:solidFill>
            <a:schemeClr val="tx2"/>
          </a:solidFill>
          <a:latin typeface="Arial" charset="0"/>
          <a:ea typeface="MS PGothic" pitchFamily="34" charset="-128"/>
        </a:defRPr>
      </a:lvl3pPr>
      <a:lvl4pPr algn="l" rtl="0" fontAlgn="base">
        <a:lnSpc>
          <a:spcPts val="4000"/>
        </a:lnSpc>
        <a:spcBef>
          <a:spcPct val="0"/>
        </a:spcBef>
        <a:spcAft>
          <a:spcPct val="0"/>
        </a:spcAft>
        <a:defRPr sz="4400" b="1">
          <a:solidFill>
            <a:schemeClr val="tx2"/>
          </a:solidFill>
          <a:latin typeface="Arial" charset="0"/>
          <a:ea typeface="MS PGothic" pitchFamily="34" charset="-128"/>
        </a:defRPr>
      </a:lvl4pPr>
      <a:lvl5pPr algn="l" rtl="0" fontAlgn="base">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fontAlgn="base">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fontAlgn="base">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E6E6CC"/>
        </a:solidFill>
        <a:effectLst/>
      </p:bgPr>
    </p:bg>
    <p:spTree>
      <p:nvGrpSpPr>
        <p:cNvPr id="1" name=""/>
        <p:cNvGrpSpPr/>
        <p:nvPr/>
      </p:nvGrpSpPr>
      <p:grpSpPr>
        <a:xfrm>
          <a:off x="0" y="0"/>
          <a:ext cx="0" cy="0"/>
          <a:chOff x="0" y="0"/>
          <a:chExt cx="0" cy="0"/>
        </a:xfrm>
      </p:grpSpPr>
      <p:pic>
        <p:nvPicPr>
          <p:cNvPr id="12290" name="Picture 2" descr="IRB-Inside-ppt"/>
          <p:cNvPicPr>
            <a:picLocks noChangeAspect="1" noChangeArrowheads="1"/>
          </p:cNvPicPr>
          <p:nvPr/>
        </p:nvPicPr>
        <p:blipFill>
          <a:blip r:embed="rId16" cstate="print"/>
          <a:srcRect/>
          <a:stretch>
            <a:fillRect/>
          </a:stretch>
        </p:blipFill>
        <p:spPr bwMode="auto">
          <a:xfrm>
            <a:off x="-1588" y="0"/>
            <a:ext cx="9147176" cy="6859588"/>
          </a:xfrm>
          <a:prstGeom prst="rect">
            <a:avLst/>
          </a:prstGeom>
          <a:noFill/>
          <a:ln w="9525">
            <a:noFill/>
            <a:miter lim="800000"/>
            <a:headEnd/>
            <a:tailEnd/>
          </a:ln>
        </p:spPr>
      </p:pic>
      <p:sp>
        <p:nvSpPr>
          <p:cNvPr id="12291"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12292"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000" smtClean="0">
                <a:solidFill>
                  <a:srgbClr val="000000"/>
                </a:solidFill>
                <a:latin typeface="Arial" charset="0"/>
                <a:ea typeface="ＭＳ Ｐゴシック" charset="-128"/>
                <a:cs typeface="+mn-cs"/>
              </a:defRPr>
            </a:lvl1pPr>
          </a:lstStyle>
          <a:p>
            <a:pPr>
              <a:defRPr/>
            </a:pPr>
            <a:fld id="{32AFFE8D-E36E-4E5E-87AA-9516C983F76E}" type="slidenum">
              <a:rPr lang="en-US"/>
              <a:pPr>
                <a:defRPr/>
              </a:pPr>
              <a:t>‹N°›</a:t>
            </a:fld>
            <a:endParaRPr lang="en-US" dirty="0"/>
          </a:p>
        </p:txBody>
      </p:sp>
    </p:spTree>
  </p:cSld>
  <p:clrMap bg1="lt1" tx1="dk1" bg2="lt2" tx2="dk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 id="2147484293" r:id="rId5"/>
    <p:sldLayoutId id="2147484294" r:id="rId6"/>
    <p:sldLayoutId id="2147484295" r:id="rId7"/>
    <p:sldLayoutId id="2147484296" r:id="rId8"/>
    <p:sldLayoutId id="2147484297" r:id="rId9"/>
    <p:sldLayoutId id="2147484298" r:id="rId10"/>
    <p:sldLayoutId id="2147484299" r:id="rId11"/>
    <p:sldLayoutId id="2147484300" r:id="rId12"/>
    <p:sldLayoutId id="2147484301" r:id="rId13"/>
    <p:sldLayoutId id="2147484302" r:id="rId14"/>
  </p:sldLayoutIdLst>
  <p:hf hdr="0" ftr="0" dt="0"/>
  <p:txStyles>
    <p:titleStyle>
      <a:lvl1pPr algn="l" rtl="0" fontAlgn="base">
        <a:lnSpc>
          <a:spcPts val="4000"/>
        </a:lnSpc>
        <a:spcBef>
          <a:spcPct val="0"/>
        </a:spcBef>
        <a:spcAft>
          <a:spcPct val="0"/>
        </a:spcAft>
        <a:defRPr sz="4400" b="1">
          <a:solidFill>
            <a:schemeClr val="tx2"/>
          </a:solidFill>
          <a:latin typeface="+mj-lt"/>
          <a:ea typeface="MS PGothic" pitchFamily="34" charset="-128"/>
          <a:cs typeface="+mj-cs"/>
        </a:defRPr>
      </a:lvl1pPr>
      <a:lvl2pPr algn="l" rtl="0" fontAlgn="base">
        <a:lnSpc>
          <a:spcPts val="4000"/>
        </a:lnSpc>
        <a:spcBef>
          <a:spcPct val="0"/>
        </a:spcBef>
        <a:spcAft>
          <a:spcPct val="0"/>
        </a:spcAft>
        <a:defRPr sz="4400" b="1">
          <a:solidFill>
            <a:schemeClr val="tx2"/>
          </a:solidFill>
          <a:latin typeface="Arial" charset="0"/>
          <a:ea typeface="MS PGothic" pitchFamily="34" charset="-128"/>
        </a:defRPr>
      </a:lvl2pPr>
      <a:lvl3pPr algn="l" rtl="0" fontAlgn="base">
        <a:lnSpc>
          <a:spcPts val="4000"/>
        </a:lnSpc>
        <a:spcBef>
          <a:spcPct val="0"/>
        </a:spcBef>
        <a:spcAft>
          <a:spcPct val="0"/>
        </a:spcAft>
        <a:defRPr sz="4400" b="1">
          <a:solidFill>
            <a:schemeClr val="tx2"/>
          </a:solidFill>
          <a:latin typeface="Arial" charset="0"/>
          <a:ea typeface="MS PGothic" pitchFamily="34" charset="-128"/>
        </a:defRPr>
      </a:lvl3pPr>
      <a:lvl4pPr algn="l" rtl="0" fontAlgn="base">
        <a:lnSpc>
          <a:spcPts val="4000"/>
        </a:lnSpc>
        <a:spcBef>
          <a:spcPct val="0"/>
        </a:spcBef>
        <a:spcAft>
          <a:spcPct val="0"/>
        </a:spcAft>
        <a:defRPr sz="4400" b="1">
          <a:solidFill>
            <a:schemeClr val="tx2"/>
          </a:solidFill>
          <a:latin typeface="Arial" charset="0"/>
          <a:ea typeface="MS PGothic" pitchFamily="34" charset="-128"/>
        </a:defRPr>
      </a:lvl4pPr>
      <a:lvl5pPr algn="l" rtl="0" fontAlgn="base">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fontAlgn="base">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fontAlgn="base">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E6E6CC"/>
        </a:solidFill>
        <a:effectLst/>
      </p:bgPr>
    </p:bg>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CA" altLang="en-US" smtClean="0"/>
              <a:t>Click to edit Master title style</a:t>
            </a:r>
          </a:p>
        </p:txBody>
      </p:sp>
      <p:sp>
        <p:nvSpPr>
          <p:cNvPr id="13315"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CA" altLang="en-US" smtClean="0"/>
              <a:t>Click to edit Master text styles</a:t>
            </a:r>
          </a:p>
          <a:p>
            <a:pPr lvl="1"/>
            <a:r>
              <a:rPr lang="en-CA" altLang="en-US" smtClean="0"/>
              <a:t>Second level</a:t>
            </a:r>
          </a:p>
          <a:p>
            <a:pPr lvl="2"/>
            <a:r>
              <a:rPr lang="en-CA" altLang="en-US" smtClean="0"/>
              <a:t>Third level</a:t>
            </a:r>
          </a:p>
          <a:p>
            <a:pPr lvl="3"/>
            <a:r>
              <a:rPr lang="en-CA" altLang="en-US" smtClean="0"/>
              <a:t>Fourth level</a:t>
            </a:r>
          </a:p>
          <a:p>
            <a:pPr lvl="4"/>
            <a:r>
              <a:rPr lang="en-CA" altLang="en-US" smtClean="0"/>
              <a:t>Fifth level</a:t>
            </a:r>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000">
                <a:solidFill>
                  <a:srgbClr val="000000"/>
                </a:solidFill>
                <a:latin typeface="Arial" charset="0"/>
                <a:ea typeface="ＭＳ Ｐゴシック" charset="-128"/>
                <a:cs typeface="+mn-cs"/>
              </a:defRPr>
            </a:lvl1pPr>
          </a:lstStyle>
          <a:p>
            <a:pPr>
              <a:defRPr/>
            </a:pPr>
            <a:fld id="{B7294017-BF1A-4FD9-876E-316FD9E9D11D}" type="slidenum">
              <a:rPr lang="en-CA"/>
              <a:pPr>
                <a:defRPr/>
              </a:pPr>
              <a:t>‹N°›</a:t>
            </a:fld>
            <a:endParaRPr lang="en-CA"/>
          </a:p>
        </p:txBody>
      </p:sp>
      <p:pic>
        <p:nvPicPr>
          <p:cNvPr id="13317" name="Picture 7" descr="CISR-Inside-ppt"/>
          <p:cNvPicPr>
            <a:picLocks noChangeAspect="1" noChangeArrowheads="1"/>
          </p:cNvPicPr>
          <p:nvPr userDrawn="1"/>
        </p:nvPicPr>
        <p:blipFill>
          <a:blip r:embed="rId19" cstate="print"/>
          <a:srcRect/>
          <a:stretch>
            <a:fillRect/>
          </a:stretch>
        </p:blipFill>
        <p:spPr bwMode="auto">
          <a:xfrm>
            <a:off x="-3175" y="-1588"/>
            <a:ext cx="9147175" cy="68595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303" r:id="rId1"/>
    <p:sldLayoutId id="2147484304" r:id="rId2"/>
    <p:sldLayoutId id="2147484305" r:id="rId3"/>
    <p:sldLayoutId id="2147484306" r:id="rId4"/>
    <p:sldLayoutId id="2147484307" r:id="rId5"/>
    <p:sldLayoutId id="2147484308" r:id="rId6"/>
    <p:sldLayoutId id="2147484309" r:id="rId7"/>
    <p:sldLayoutId id="2147484310" r:id="rId8"/>
    <p:sldLayoutId id="2147484311" r:id="rId9"/>
    <p:sldLayoutId id="2147484312" r:id="rId10"/>
    <p:sldLayoutId id="2147484313" r:id="rId11"/>
    <p:sldLayoutId id="2147484314" r:id="rId12"/>
    <p:sldLayoutId id="2147484315" r:id="rId13"/>
    <p:sldLayoutId id="2147484316" r:id="rId14"/>
    <p:sldLayoutId id="2147484317" r:id="rId15"/>
    <p:sldLayoutId id="2147484318" r:id="rId16"/>
    <p:sldLayoutId id="2147484319" r:id="rId17"/>
  </p:sldLayoutIdLst>
  <p:hf hdr="0" ftr="0" dt="0"/>
  <p:txStyles>
    <p:titleStyle>
      <a:lvl1pPr algn="l" rtl="0" eaLnBrk="0" fontAlgn="base" hangingPunct="0">
        <a:lnSpc>
          <a:spcPts val="4000"/>
        </a:lnSpc>
        <a:spcBef>
          <a:spcPct val="0"/>
        </a:spcBef>
        <a:spcAft>
          <a:spcPct val="0"/>
        </a:spcAft>
        <a:defRPr sz="4400" b="1">
          <a:solidFill>
            <a:schemeClr val="tx2"/>
          </a:solidFill>
          <a:latin typeface="+mj-lt"/>
          <a:ea typeface="MS PGothic" pitchFamily="34" charset="-128"/>
          <a:cs typeface="+mj-cs"/>
        </a:defRPr>
      </a:lvl1pPr>
      <a:lvl2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2pPr>
      <a:lvl3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3pPr>
      <a:lvl4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4pPr>
      <a:lvl5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5pPr>
      <a:lvl6pPr marL="457200" algn="l" rtl="0" fontAlgn="base">
        <a:lnSpc>
          <a:spcPts val="4000"/>
        </a:lnSpc>
        <a:spcBef>
          <a:spcPct val="0"/>
        </a:spcBef>
        <a:spcAft>
          <a:spcPct val="0"/>
        </a:spcAft>
        <a:defRPr sz="4400" b="1">
          <a:solidFill>
            <a:schemeClr val="tx2"/>
          </a:solidFill>
          <a:latin typeface="Arial" charset="0"/>
          <a:ea typeface="ＭＳ Ｐゴシック" charset="-128"/>
        </a:defRPr>
      </a:lvl6pPr>
      <a:lvl7pPr marL="914400" algn="l" rtl="0" fontAlgn="base">
        <a:lnSpc>
          <a:spcPts val="4000"/>
        </a:lnSpc>
        <a:spcBef>
          <a:spcPct val="0"/>
        </a:spcBef>
        <a:spcAft>
          <a:spcPct val="0"/>
        </a:spcAft>
        <a:defRPr sz="4400" b="1">
          <a:solidFill>
            <a:schemeClr val="tx2"/>
          </a:solidFill>
          <a:latin typeface="Arial" charset="0"/>
          <a:ea typeface="ＭＳ Ｐゴシック" charset="-128"/>
        </a:defRPr>
      </a:lvl7pPr>
      <a:lvl8pPr marL="1371600" algn="l" rtl="0" fontAlgn="base">
        <a:lnSpc>
          <a:spcPts val="4000"/>
        </a:lnSpc>
        <a:spcBef>
          <a:spcPct val="0"/>
        </a:spcBef>
        <a:spcAft>
          <a:spcPct val="0"/>
        </a:spcAft>
        <a:defRPr sz="4400" b="1">
          <a:solidFill>
            <a:schemeClr val="tx2"/>
          </a:solidFill>
          <a:latin typeface="Arial" charset="0"/>
          <a:ea typeface="ＭＳ Ｐゴシック" charset="-128"/>
        </a:defRPr>
      </a:lvl8pPr>
      <a:lvl9pPr marL="1828800" algn="l" rtl="0" fontAlgn="base">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eaLnBrk="0" fontAlgn="base" hangingPunct="0">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fontAlgn="base">
        <a:spcBef>
          <a:spcPct val="20000"/>
        </a:spcBef>
        <a:spcAft>
          <a:spcPct val="0"/>
        </a:spcAft>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E6E6CC"/>
        </a:solidFill>
        <a:effectLst/>
      </p:bgPr>
    </p:bg>
    <p:spTree>
      <p:nvGrpSpPr>
        <p:cNvPr id="1" name=""/>
        <p:cNvGrpSpPr/>
        <p:nvPr/>
      </p:nvGrpSpPr>
      <p:grpSpPr>
        <a:xfrm>
          <a:off x="0" y="0"/>
          <a:ext cx="0" cy="0"/>
          <a:chOff x="0" y="0"/>
          <a:chExt cx="0" cy="0"/>
        </a:xfrm>
      </p:grpSpPr>
      <p:pic>
        <p:nvPicPr>
          <p:cNvPr id="14338" name="Picture 2" descr="IRB-Inside-ppt"/>
          <p:cNvPicPr>
            <a:picLocks noChangeAspect="1" noChangeArrowheads="1"/>
          </p:cNvPicPr>
          <p:nvPr/>
        </p:nvPicPr>
        <p:blipFill>
          <a:blip r:embed="rId16" cstate="print"/>
          <a:srcRect/>
          <a:stretch>
            <a:fillRect/>
          </a:stretch>
        </p:blipFill>
        <p:spPr bwMode="auto">
          <a:xfrm>
            <a:off x="-1588" y="0"/>
            <a:ext cx="9147176" cy="6859588"/>
          </a:xfrm>
          <a:prstGeom prst="rect">
            <a:avLst/>
          </a:prstGeom>
          <a:noFill/>
          <a:ln w="9525">
            <a:noFill/>
            <a:miter lim="800000"/>
            <a:headEnd/>
            <a:tailEnd/>
          </a:ln>
        </p:spPr>
      </p:pic>
      <p:sp>
        <p:nvSpPr>
          <p:cNvPr id="14339"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14340"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000" smtClean="0">
                <a:solidFill>
                  <a:srgbClr val="000000"/>
                </a:solidFill>
                <a:latin typeface="Arial" charset="0"/>
                <a:ea typeface="ＭＳ Ｐゴシック" charset="-128"/>
                <a:cs typeface="+mn-cs"/>
              </a:defRPr>
            </a:lvl1pPr>
          </a:lstStyle>
          <a:p>
            <a:pPr>
              <a:defRPr/>
            </a:pPr>
            <a:fld id="{87CCBC41-5EE1-4E36-9259-C2D9397048F0}" type="slidenum">
              <a:rPr lang="en-US"/>
              <a:pPr>
                <a:defRPr/>
              </a:pPr>
              <a:t>‹N°›</a:t>
            </a:fld>
            <a:endParaRPr lang="en-US" dirty="0"/>
          </a:p>
        </p:txBody>
      </p:sp>
    </p:spTree>
  </p:cSld>
  <p:clrMap bg1="lt1" tx1="dk1" bg2="lt2" tx2="dk2" accent1="accent1" accent2="accent2" accent3="accent3" accent4="accent4" accent5="accent5" accent6="accent6" hlink="hlink" folHlink="folHlink"/>
  <p:sldLayoutIdLst>
    <p:sldLayoutId id="2147484320" r:id="rId1"/>
    <p:sldLayoutId id="2147484321" r:id="rId2"/>
    <p:sldLayoutId id="2147484322" r:id="rId3"/>
    <p:sldLayoutId id="2147484323" r:id="rId4"/>
    <p:sldLayoutId id="2147484324" r:id="rId5"/>
    <p:sldLayoutId id="2147484325" r:id="rId6"/>
    <p:sldLayoutId id="2147484326" r:id="rId7"/>
    <p:sldLayoutId id="2147484327" r:id="rId8"/>
    <p:sldLayoutId id="2147484328" r:id="rId9"/>
    <p:sldLayoutId id="2147484329" r:id="rId10"/>
    <p:sldLayoutId id="2147484330" r:id="rId11"/>
    <p:sldLayoutId id="2147484331" r:id="rId12"/>
    <p:sldLayoutId id="2147484332" r:id="rId13"/>
    <p:sldLayoutId id="2147484333" r:id="rId14"/>
  </p:sldLayoutIdLst>
  <p:hf hdr="0" ftr="0" dt="0"/>
  <p:txStyles>
    <p:titleStyle>
      <a:lvl1pPr algn="l" rtl="0" fontAlgn="base">
        <a:lnSpc>
          <a:spcPts val="4000"/>
        </a:lnSpc>
        <a:spcBef>
          <a:spcPct val="0"/>
        </a:spcBef>
        <a:spcAft>
          <a:spcPct val="0"/>
        </a:spcAft>
        <a:defRPr sz="4400" b="1">
          <a:solidFill>
            <a:schemeClr val="tx2"/>
          </a:solidFill>
          <a:latin typeface="+mj-lt"/>
          <a:ea typeface="MS PGothic" pitchFamily="34" charset="-128"/>
          <a:cs typeface="+mj-cs"/>
        </a:defRPr>
      </a:lvl1pPr>
      <a:lvl2pPr algn="l" rtl="0" fontAlgn="base">
        <a:lnSpc>
          <a:spcPts val="4000"/>
        </a:lnSpc>
        <a:spcBef>
          <a:spcPct val="0"/>
        </a:spcBef>
        <a:spcAft>
          <a:spcPct val="0"/>
        </a:spcAft>
        <a:defRPr sz="4400" b="1">
          <a:solidFill>
            <a:schemeClr val="tx2"/>
          </a:solidFill>
          <a:latin typeface="Arial" charset="0"/>
          <a:ea typeface="MS PGothic" pitchFamily="34" charset="-128"/>
        </a:defRPr>
      </a:lvl2pPr>
      <a:lvl3pPr algn="l" rtl="0" fontAlgn="base">
        <a:lnSpc>
          <a:spcPts val="4000"/>
        </a:lnSpc>
        <a:spcBef>
          <a:spcPct val="0"/>
        </a:spcBef>
        <a:spcAft>
          <a:spcPct val="0"/>
        </a:spcAft>
        <a:defRPr sz="4400" b="1">
          <a:solidFill>
            <a:schemeClr val="tx2"/>
          </a:solidFill>
          <a:latin typeface="Arial" charset="0"/>
          <a:ea typeface="MS PGothic" pitchFamily="34" charset="-128"/>
        </a:defRPr>
      </a:lvl3pPr>
      <a:lvl4pPr algn="l" rtl="0" fontAlgn="base">
        <a:lnSpc>
          <a:spcPts val="4000"/>
        </a:lnSpc>
        <a:spcBef>
          <a:spcPct val="0"/>
        </a:spcBef>
        <a:spcAft>
          <a:spcPct val="0"/>
        </a:spcAft>
        <a:defRPr sz="4400" b="1">
          <a:solidFill>
            <a:schemeClr val="tx2"/>
          </a:solidFill>
          <a:latin typeface="Arial" charset="0"/>
          <a:ea typeface="MS PGothic" pitchFamily="34" charset="-128"/>
        </a:defRPr>
      </a:lvl4pPr>
      <a:lvl5pPr algn="l" rtl="0" fontAlgn="base">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fontAlgn="base">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fontAlgn="base">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rgbClr val="E6E6CC"/>
        </a:solidFill>
        <a:effectLst/>
      </p:bgPr>
    </p:bg>
    <p:spTree>
      <p:nvGrpSpPr>
        <p:cNvPr id="1" name=""/>
        <p:cNvGrpSpPr/>
        <p:nvPr/>
      </p:nvGrpSpPr>
      <p:grpSpPr>
        <a:xfrm>
          <a:off x="0" y="0"/>
          <a:ext cx="0" cy="0"/>
          <a:chOff x="0" y="0"/>
          <a:chExt cx="0" cy="0"/>
        </a:xfrm>
      </p:grpSpPr>
      <p:pic>
        <p:nvPicPr>
          <p:cNvPr id="15362" name="Picture 2" descr="IRB-Inside-ppt"/>
          <p:cNvPicPr>
            <a:picLocks noChangeAspect="1" noChangeArrowheads="1"/>
          </p:cNvPicPr>
          <p:nvPr/>
        </p:nvPicPr>
        <p:blipFill>
          <a:blip r:embed="rId18" cstate="print"/>
          <a:srcRect/>
          <a:stretch>
            <a:fillRect/>
          </a:stretch>
        </p:blipFill>
        <p:spPr bwMode="auto">
          <a:xfrm>
            <a:off x="-1588" y="0"/>
            <a:ext cx="9147176" cy="6859588"/>
          </a:xfrm>
          <a:prstGeom prst="rect">
            <a:avLst/>
          </a:prstGeom>
          <a:noFill/>
          <a:ln w="9525">
            <a:noFill/>
            <a:miter lim="800000"/>
            <a:headEnd/>
            <a:tailEnd/>
          </a:ln>
        </p:spPr>
      </p:pic>
      <p:sp>
        <p:nvSpPr>
          <p:cNvPr id="15363"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15364"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fontAlgn="auto" hangingPunct="0">
              <a:spcBef>
                <a:spcPts val="0"/>
              </a:spcBef>
              <a:spcAft>
                <a:spcPts val="0"/>
              </a:spcAft>
              <a:defRPr sz="1000">
                <a:solidFill>
                  <a:srgbClr val="000000"/>
                </a:solidFill>
                <a:latin typeface="Arial" charset="0"/>
                <a:ea typeface="ＭＳ Ｐゴシック" charset="-128"/>
                <a:cs typeface="+mn-cs"/>
              </a:defRPr>
            </a:lvl1pPr>
          </a:lstStyle>
          <a:p>
            <a:pPr>
              <a:defRPr/>
            </a:pPr>
            <a:fld id="{2220F0CF-4855-47F6-B776-CC9361DBD6DC}" type="slidenum">
              <a:rPr lang="en-CA"/>
              <a:pPr>
                <a:defRPr/>
              </a:pPr>
              <a:t>‹N°›</a:t>
            </a:fld>
            <a:endParaRPr lang="en-CA"/>
          </a:p>
        </p:txBody>
      </p:sp>
    </p:spTree>
  </p:cSld>
  <p:clrMap bg1="lt1" tx1="dk1" bg2="lt2" tx2="dk2" accent1="accent1" accent2="accent2" accent3="accent3" accent4="accent4" accent5="accent5" accent6="accent6" hlink="hlink" folHlink="folHlink"/>
  <p:sldLayoutIdLst>
    <p:sldLayoutId id="2147484334" r:id="rId1"/>
    <p:sldLayoutId id="2147484150" r:id="rId2"/>
    <p:sldLayoutId id="2147484151" r:id="rId3"/>
    <p:sldLayoutId id="2147484152" r:id="rId4"/>
    <p:sldLayoutId id="2147484153" r:id="rId5"/>
    <p:sldLayoutId id="2147484154" r:id="rId6"/>
    <p:sldLayoutId id="2147484155" r:id="rId7"/>
    <p:sldLayoutId id="2147484156" r:id="rId8"/>
    <p:sldLayoutId id="2147484157" r:id="rId9"/>
    <p:sldLayoutId id="2147484158" r:id="rId10"/>
    <p:sldLayoutId id="2147484159" r:id="rId11"/>
    <p:sldLayoutId id="2147484160" r:id="rId12"/>
    <p:sldLayoutId id="2147484161" r:id="rId13"/>
    <p:sldLayoutId id="2147484162" r:id="rId14"/>
    <p:sldLayoutId id="2147484335" r:id="rId15"/>
    <p:sldLayoutId id="2147484336" r:id="rId16"/>
  </p:sldLayoutIdLst>
  <p:hf hdr="0" ftr="0" dt="0"/>
  <p:txStyles>
    <p:titleStyle>
      <a:lvl1pPr algn="l" rtl="0" eaLnBrk="0" fontAlgn="base" hangingPunct="0">
        <a:lnSpc>
          <a:spcPts val="4000"/>
        </a:lnSpc>
        <a:spcBef>
          <a:spcPct val="0"/>
        </a:spcBef>
        <a:spcAft>
          <a:spcPct val="0"/>
        </a:spcAft>
        <a:defRPr sz="4400" b="1">
          <a:solidFill>
            <a:schemeClr val="tx2"/>
          </a:solidFill>
          <a:latin typeface="+mj-lt"/>
          <a:ea typeface="MS PGothic" pitchFamily="34" charset="-128"/>
          <a:cs typeface="+mj-cs"/>
        </a:defRPr>
      </a:lvl1pPr>
      <a:lvl2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2pPr>
      <a:lvl3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3pPr>
      <a:lvl4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4pPr>
      <a:lvl5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eaLnBrk="0" fontAlgn="base" hangingPunct="0">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6E6CC"/>
        </a:solidFill>
        <a:effectLst/>
      </p:bgPr>
    </p:bg>
    <p:spTree>
      <p:nvGrpSpPr>
        <p:cNvPr id="1" name=""/>
        <p:cNvGrpSpPr/>
        <p:nvPr/>
      </p:nvGrpSpPr>
      <p:grpSpPr>
        <a:xfrm>
          <a:off x="0" y="0"/>
          <a:ext cx="0" cy="0"/>
          <a:chOff x="0" y="0"/>
          <a:chExt cx="0" cy="0"/>
        </a:xfrm>
      </p:grpSpPr>
      <p:pic>
        <p:nvPicPr>
          <p:cNvPr id="2050" name="Picture 2" descr="IRB-Inside-ppt"/>
          <p:cNvPicPr>
            <a:picLocks noChangeAspect="1" noChangeArrowheads="1"/>
          </p:cNvPicPr>
          <p:nvPr/>
        </p:nvPicPr>
        <p:blipFill>
          <a:blip r:embed="rId16" cstate="print"/>
          <a:srcRect/>
          <a:stretch>
            <a:fillRect/>
          </a:stretch>
        </p:blipFill>
        <p:spPr bwMode="auto">
          <a:xfrm>
            <a:off x="-1588" y="0"/>
            <a:ext cx="9147176" cy="6859588"/>
          </a:xfrm>
          <a:prstGeom prst="rect">
            <a:avLst/>
          </a:prstGeom>
          <a:noFill/>
          <a:ln w="9525">
            <a:noFill/>
            <a:miter lim="800000"/>
            <a:headEnd/>
            <a:tailEnd/>
          </a:ln>
        </p:spPr>
      </p:pic>
      <p:sp>
        <p:nvSpPr>
          <p:cNvPr id="2051"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2052"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fontAlgn="auto" hangingPunct="0">
              <a:spcBef>
                <a:spcPts val="0"/>
              </a:spcBef>
              <a:spcAft>
                <a:spcPts val="0"/>
              </a:spcAft>
              <a:defRPr sz="1000">
                <a:solidFill>
                  <a:srgbClr val="000000"/>
                </a:solidFill>
                <a:latin typeface="Arial" charset="0"/>
                <a:ea typeface="ＭＳ Ｐゴシック" charset="-128"/>
                <a:cs typeface="+mn-cs"/>
              </a:defRPr>
            </a:lvl1pPr>
          </a:lstStyle>
          <a:p>
            <a:pPr>
              <a:defRPr/>
            </a:pPr>
            <a:fld id="{D1DC6064-738E-48AD-851A-E31E55AC83FF}" type="slidenum">
              <a:rPr lang="en-CA"/>
              <a:pPr>
                <a:defRPr/>
              </a:pPr>
              <a:t>‹N°›</a:t>
            </a:fld>
            <a:endParaRPr lang="en-CA"/>
          </a:p>
        </p:txBody>
      </p:sp>
    </p:spTree>
  </p:cSld>
  <p:clrMap bg1="lt1" tx1="dk1" bg2="lt2" tx2="dk2" accent1="accent1" accent2="accent2" accent3="accent3" accent4="accent4" accent5="accent5" accent6="accent6" hlink="hlink" folHlink="folHlink"/>
  <p:sldLayoutIdLst>
    <p:sldLayoutId id="2147484174" r:id="rId1"/>
    <p:sldLayoutId id="2147484135" r:id="rId2"/>
    <p:sldLayoutId id="2147484136" r:id="rId3"/>
    <p:sldLayoutId id="2147484137" r:id="rId4"/>
    <p:sldLayoutId id="2147484138" r:id="rId5"/>
    <p:sldLayoutId id="2147484139" r:id="rId6"/>
    <p:sldLayoutId id="2147484140" r:id="rId7"/>
    <p:sldLayoutId id="2147484141" r:id="rId8"/>
    <p:sldLayoutId id="2147484142" r:id="rId9"/>
    <p:sldLayoutId id="2147484143" r:id="rId10"/>
    <p:sldLayoutId id="2147484144" r:id="rId11"/>
    <p:sldLayoutId id="2147484145" r:id="rId12"/>
    <p:sldLayoutId id="2147484146" r:id="rId13"/>
    <p:sldLayoutId id="2147484147" r:id="rId14"/>
  </p:sldLayoutIdLst>
  <p:hf hdr="0" ftr="0" dt="0"/>
  <p:txStyles>
    <p:titleStyle>
      <a:lvl1pPr algn="l" rtl="0" fontAlgn="base">
        <a:lnSpc>
          <a:spcPts val="4000"/>
        </a:lnSpc>
        <a:spcBef>
          <a:spcPct val="0"/>
        </a:spcBef>
        <a:spcAft>
          <a:spcPct val="0"/>
        </a:spcAft>
        <a:defRPr sz="4400" b="1">
          <a:solidFill>
            <a:schemeClr val="tx2"/>
          </a:solidFill>
          <a:latin typeface="+mj-lt"/>
          <a:ea typeface="MS PGothic" pitchFamily="34" charset="-128"/>
          <a:cs typeface="+mj-cs"/>
        </a:defRPr>
      </a:lvl1pPr>
      <a:lvl2pPr algn="l" rtl="0" fontAlgn="base">
        <a:lnSpc>
          <a:spcPts val="4000"/>
        </a:lnSpc>
        <a:spcBef>
          <a:spcPct val="0"/>
        </a:spcBef>
        <a:spcAft>
          <a:spcPct val="0"/>
        </a:spcAft>
        <a:defRPr sz="4400" b="1">
          <a:solidFill>
            <a:schemeClr val="tx2"/>
          </a:solidFill>
          <a:latin typeface="Arial" charset="0"/>
          <a:ea typeface="MS PGothic" pitchFamily="34" charset="-128"/>
        </a:defRPr>
      </a:lvl2pPr>
      <a:lvl3pPr algn="l" rtl="0" fontAlgn="base">
        <a:lnSpc>
          <a:spcPts val="4000"/>
        </a:lnSpc>
        <a:spcBef>
          <a:spcPct val="0"/>
        </a:spcBef>
        <a:spcAft>
          <a:spcPct val="0"/>
        </a:spcAft>
        <a:defRPr sz="4400" b="1">
          <a:solidFill>
            <a:schemeClr val="tx2"/>
          </a:solidFill>
          <a:latin typeface="Arial" charset="0"/>
          <a:ea typeface="MS PGothic" pitchFamily="34" charset="-128"/>
        </a:defRPr>
      </a:lvl3pPr>
      <a:lvl4pPr algn="l" rtl="0" fontAlgn="base">
        <a:lnSpc>
          <a:spcPts val="4000"/>
        </a:lnSpc>
        <a:spcBef>
          <a:spcPct val="0"/>
        </a:spcBef>
        <a:spcAft>
          <a:spcPct val="0"/>
        </a:spcAft>
        <a:defRPr sz="4400" b="1">
          <a:solidFill>
            <a:schemeClr val="tx2"/>
          </a:solidFill>
          <a:latin typeface="Arial" charset="0"/>
          <a:ea typeface="MS PGothic" pitchFamily="34" charset="-128"/>
        </a:defRPr>
      </a:lvl4pPr>
      <a:lvl5pPr algn="l" rtl="0" fontAlgn="base">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fontAlgn="base">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fontAlgn="base">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ea typeface="ＭＳ Ｐゴシック" pitchFamily="34" charset="-128"/>
                <a:cs typeface="Arial" charset="0"/>
              </a:defRPr>
            </a:lvl1pPr>
          </a:lstStyle>
          <a:p>
            <a:pPr>
              <a:defRPr/>
            </a:pPr>
            <a:fld id="{D510DD28-0532-4436-BE01-0AE3FB77DA9D}" type="datetimeFigureOut">
              <a:rPr lang="en-CA"/>
              <a:pPr>
                <a:defRPr/>
              </a:pPr>
              <a:t>15/05/2014</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ＭＳ Ｐゴシック" pitchFamily="34" charset="-128"/>
                <a:cs typeface="Arial" charset="0"/>
              </a:defRPr>
            </a:lvl1pPr>
          </a:lstStyle>
          <a:p>
            <a:pPr>
              <a:defRPr/>
            </a:pP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Calibri"/>
                <a:ea typeface="ＭＳ Ｐゴシック" pitchFamily="34" charset="-128"/>
                <a:cs typeface="Arial" charset="0"/>
              </a:defRPr>
            </a:lvl1pPr>
          </a:lstStyle>
          <a:p>
            <a:pPr>
              <a:defRPr/>
            </a:pPr>
            <a:fld id="{1541ECF7-0752-4179-9EF2-D4E879E4B8F9}" type="slidenum">
              <a:rPr lang="en-CA"/>
              <a:pPr>
                <a:defRPr/>
              </a:pPr>
              <a:t>‹N°›</a:t>
            </a:fld>
            <a:endParaRPr lang="en-CA"/>
          </a:p>
        </p:txBody>
      </p:sp>
    </p:spTree>
  </p:cSld>
  <p:clrMap bg1="lt1" tx1="dk1" bg2="lt2" tx2="dk2" accent1="accent1" accent2="accent2" accent3="accent3" accent4="accent4" accent5="accent5" accent6="accent6" hlink="hlink" folHlink="folHlink"/>
  <p:sldLayoutIdLst>
    <p:sldLayoutId id="2147484175" r:id="rId1"/>
    <p:sldLayoutId id="2147484176" r:id="rId2"/>
    <p:sldLayoutId id="2147484177" r:id="rId3"/>
    <p:sldLayoutId id="2147484178" r:id="rId4"/>
    <p:sldLayoutId id="2147484179" r:id="rId5"/>
    <p:sldLayoutId id="2147484180" r:id="rId6"/>
    <p:sldLayoutId id="2147484181" r:id="rId7"/>
    <p:sldLayoutId id="2147484182" r:id="rId8"/>
    <p:sldLayoutId id="2147484183" r:id="rId9"/>
    <p:sldLayoutId id="2147484184" r:id="rId10"/>
    <p:sldLayoutId id="2147484148"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CA" altLang="en-US" smtClean="0"/>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fld id="{1C32EEDB-C458-477E-886F-146ECA2E796C}" type="datetimeFigureOut">
              <a:rPr lang="en-CA"/>
              <a:pPr>
                <a:defRPr/>
              </a:pPr>
              <a:t>15/05/2014</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fld id="{4B39C85B-0B4E-486E-8EB9-21BE1A345E7F}" type="slidenum">
              <a:rPr lang="en-CA"/>
              <a:pPr>
                <a:defRPr/>
              </a:pPr>
              <a:t>‹N°›</a:t>
            </a:fld>
            <a:endParaRPr lang="en-CA"/>
          </a:p>
        </p:txBody>
      </p:sp>
    </p:spTree>
  </p:cSld>
  <p:clrMap bg1="lt1" tx1="dk1" bg2="lt2" tx2="dk2" accent1="accent1" accent2="accent2" accent3="accent3" accent4="accent4" accent5="accent5" accent6="accent6" hlink="hlink" folHlink="folHlink"/>
  <p:sldLayoutIdLst>
    <p:sldLayoutId id="2147484197"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 id="2147484149" r:id="rId11"/>
    <p:sldLayoutId id="2147484337"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6E6CC"/>
        </a:solidFill>
        <a:effectLst/>
      </p:bgPr>
    </p:bg>
    <p:spTree>
      <p:nvGrpSpPr>
        <p:cNvPr id="1" name=""/>
        <p:cNvGrpSpPr/>
        <p:nvPr/>
      </p:nvGrpSpPr>
      <p:grpSpPr>
        <a:xfrm>
          <a:off x="0" y="0"/>
          <a:ext cx="0" cy="0"/>
          <a:chOff x="0" y="0"/>
          <a:chExt cx="0" cy="0"/>
        </a:xfrm>
      </p:grpSpPr>
      <p:pic>
        <p:nvPicPr>
          <p:cNvPr id="6146" name="Picture 17" descr="IRB-Inside-ppt"/>
          <p:cNvPicPr>
            <a:picLocks noChangeAspect="1" noChangeArrowheads="1"/>
          </p:cNvPicPr>
          <p:nvPr/>
        </p:nvPicPr>
        <p:blipFill>
          <a:blip r:embed="rId14" cstate="print"/>
          <a:srcRect/>
          <a:stretch>
            <a:fillRect/>
          </a:stretch>
        </p:blipFill>
        <p:spPr bwMode="auto">
          <a:xfrm>
            <a:off x="-1588" y="0"/>
            <a:ext cx="9147176" cy="6859588"/>
          </a:xfrm>
          <a:prstGeom prst="rect">
            <a:avLst/>
          </a:prstGeom>
          <a:noFill/>
          <a:ln w="9525">
            <a:noFill/>
            <a:miter lim="800000"/>
            <a:headEnd/>
            <a:tailEnd/>
          </a:ln>
        </p:spPr>
      </p:pic>
      <p:sp>
        <p:nvSpPr>
          <p:cNvPr id="6147" name="Rectangle 12"/>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6148" name="Rectangle 13"/>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1039" name="Rectangle 15"/>
          <p:cNvSpPr>
            <a:spLocks noGrp="1" noChangeArrowheads="1"/>
          </p:cNvSpPr>
          <p:nvPr>
            <p:ph type="sldNum" sz="quarter" idx="4"/>
          </p:nvPr>
        </p:nvSpPr>
        <p:spPr bwMode="auto">
          <a:xfrm>
            <a:off x="6705600" y="62484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0" hangingPunct="0">
              <a:defRPr sz="1000" baseline="-25000">
                <a:solidFill>
                  <a:srgbClr val="000000"/>
                </a:solidFill>
                <a:latin typeface="Arial" charset="0"/>
                <a:ea typeface="Geneva" pitchFamily="-96" charset="-128"/>
                <a:cs typeface="+mn-cs"/>
              </a:defRPr>
            </a:lvl1pPr>
          </a:lstStyle>
          <a:p>
            <a:pPr>
              <a:defRPr/>
            </a:pPr>
            <a:fld id="{F3F36DD4-89A5-4D39-9D37-3295E8EEBD26}"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Lst>
  <p:hf hdr="0" ftr="0" dt="0"/>
  <p:txStyles>
    <p:titleStyle>
      <a:lvl1pPr algn="l" rtl="0" eaLnBrk="0" fontAlgn="base" hangingPunct="0">
        <a:lnSpc>
          <a:spcPts val="4000"/>
        </a:lnSpc>
        <a:spcBef>
          <a:spcPct val="0"/>
        </a:spcBef>
        <a:spcAft>
          <a:spcPct val="0"/>
        </a:spcAft>
        <a:defRPr sz="4400" b="1">
          <a:solidFill>
            <a:schemeClr val="tx2"/>
          </a:solidFill>
          <a:latin typeface="+mj-lt"/>
          <a:ea typeface="MS PGothic" pitchFamily="34" charset="-128"/>
          <a:cs typeface="+mj-cs"/>
        </a:defRPr>
      </a:lvl1pPr>
      <a:lvl2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2pPr>
      <a:lvl3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3pPr>
      <a:lvl4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4pPr>
      <a:lvl5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pitchFamily="34"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pitchFamily="34"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pitchFamily="34"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pitchFamily="34" charset="-128"/>
        </a:defRPr>
      </a:lvl9pPr>
    </p:titleStyle>
    <p:bodyStyle>
      <a:lvl1pPr marL="342900" indent="-342900" algn="l" rtl="0" eaLnBrk="0" fontAlgn="base" hangingPunct="0">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eaLnBrk="0" fontAlgn="base" hangingPunct="0">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E6E6CC"/>
        </a:solidFill>
        <a:effectLst/>
      </p:bgPr>
    </p:bg>
    <p:spTree>
      <p:nvGrpSpPr>
        <p:cNvPr id="1" name=""/>
        <p:cNvGrpSpPr/>
        <p:nvPr/>
      </p:nvGrpSpPr>
      <p:grpSpPr>
        <a:xfrm>
          <a:off x="0" y="0"/>
          <a:ext cx="0" cy="0"/>
          <a:chOff x="0" y="0"/>
          <a:chExt cx="0" cy="0"/>
        </a:xfrm>
      </p:grpSpPr>
      <p:pic>
        <p:nvPicPr>
          <p:cNvPr id="7170" name="Picture 2" descr="IRB-Inside-ppt"/>
          <p:cNvPicPr>
            <a:picLocks noChangeAspect="1" noChangeArrowheads="1"/>
          </p:cNvPicPr>
          <p:nvPr/>
        </p:nvPicPr>
        <p:blipFill>
          <a:blip r:embed="rId16" cstate="print"/>
          <a:srcRect/>
          <a:stretch>
            <a:fillRect/>
          </a:stretch>
        </p:blipFill>
        <p:spPr bwMode="auto">
          <a:xfrm>
            <a:off x="-1588" y="0"/>
            <a:ext cx="9147176" cy="6859588"/>
          </a:xfrm>
          <a:prstGeom prst="rect">
            <a:avLst/>
          </a:prstGeom>
          <a:noFill/>
          <a:ln w="9525">
            <a:noFill/>
            <a:miter lim="800000"/>
            <a:headEnd/>
            <a:tailEnd/>
          </a:ln>
        </p:spPr>
      </p:pic>
      <p:sp>
        <p:nvSpPr>
          <p:cNvPr id="7171"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7172"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000" baseline="-25000">
                <a:solidFill>
                  <a:srgbClr val="000000"/>
                </a:solidFill>
                <a:latin typeface="Arial" charset="0"/>
                <a:ea typeface="ＭＳ Ｐゴシック" charset="-128"/>
                <a:cs typeface="+mn-cs"/>
              </a:defRPr>
            </a:lvl1pPr>
          </a:lstStyle>
          <a:p>
            <a:pPr>
              <a:defRPr/>
            </a:pPr>
            <a:fld id="{CCD02C7A-9573-49A9-9064-8D29461D5847}"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 id="2147484230" r:id="rId12"/>
    <p:sldLayoutId id="2147484231" r:id="rId13"/>
    <p:sldLayoutId id="2147484232" r:id="rId14"/>
  </p:sldLayoutIdLst>
  <p:hf hdr="0" ftr="0" dt="0"/>
  <p:txStyles>
    <p:titleStyle>
      <a:lvl1pPr algn="l" rtl="0" eaLnBrk="0" fontAlgn="base" hangingPunct="0">
        <a:lnSpc>
          <a:spcPts val="4000"/>
        </a:lnSpc>
        <a:spcBef>
          <a:spcPct val="0"/>
        </a:spcBef>
        <a:spcAft>
          <a:spcPct val="0"/>
        </a:spcAft>
        <a:defRPr sz="4400" b="1">
          <a:solidFill>
            <a:schemeClr val="tx2"/>
          </a:solidFill>
          <a:latin typeface="+mj-lt"/>
          <a:ea typeface="MS PGothic" pitchFamily="34" charset="-128"/>
          <a:cs typeface="+mj-cs"/>
        </a:defRPr>
      </a:lvl1pPr>
      <a:lvl2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2pPr>
      <a:lvl3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3pPr>
      <a:lvl4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4pPr>
      <a:lvl5pPr algn="l" rtl="0" eaLnBrk="0" fontAlgn="base" hangingPunct="0">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eaLnBrk="0" fontAlgn="base" hangingPunct="0">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E6E6CC"/>
        </a:solidFill>
        <a:effectLst/>
      </p:bgPr>
    </p:bg>
    <p:spTree>
      <p:nvGrpSpPr>
        <p:cNvPr id="1" name=""/>
        <p:cNvGrpSpPr/>
        <p:nvPr/>
      </p:nvGrpSpPr>
      <p:grpSpPr>
        <a:xfrm>
          <a:off x="0" y="0"/>
          <a:ext cx="0" cy="0"/>
          <a:chOff x="0" y="0"/>
          <a:chExt cx="0" cy="0"/>
        </a:xfrm>
      </p:grpSpPr>
      <p:pic>
        <p:nvPicPr>
          <p:cNvPr id="8194" name="Picture 2" descr="IRB-Inside-ppt"/>
          <p:cNvPicPr>
            <a:picLocks noChangeAspect="1" noChangeArrowheads="1"/>
          </p:cNvPicPr>
          <p:nvPr/>
        </p:nvPicPr>
        <p:blipFill>
          <a:blip r:embed="rId16" cstate="print"/>
          <a:srcRect/>
          <a:stretch>
            <a:fillRect/>
          </a:stretch>
        </p:blipFill>
        <p:spPr bwMode="auto">
          <a:xfrm>
            <a:off x="-1588" y="0"/>
            <a:ext cx="9147176" cy="6859588"/>
          </a:xfrm>
          <a:prstGeom prst="rect">
            <a:avLst/>
          </a:prstGeom>
          <a:noFill/>
          <a:ln w="9525">
            <a:noFill/>
            <a:miter lim="800000"/>
            <a:headEnd/>
            <a:tailEnd/>
          </a:ln>
        </p:spPr>
      </p:pic>
      <p:sp>
        <p:nvSpPr>
          <p:cNvPr id="8195"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8196"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000" smtClean="0">
                <a:solidFill>
                  <a:srgbClr val="000000"/>
                </a:solidFill>
                <a:latin typeface="Arial" charset="0"/>
                <a:ea typeface="ＭＳ Ｐゴシック" charset="-128"/>
                <a:cs typeface="+mn-cs"/>
              </a:defRPr>
            </a:lvl1pPr>
          </a:lstStyle>
          <a:p>
            <a:pPr>
              <a:defRPr/>
            </a:pPr>
            <a:fld id="{581BB749-C455-4BFE-AB99-3A38C19FCBAB}" type="slidenum">
              <a:rPr lang="en-US"/>
              <a:pPr>
                <a:defRPr/>
              </a:pPr>
              <a:t>‹N°›</a:t>
            </a:fld>
            <a:endParaRPr lang="en-US" dirty="0"/>
          </a:p>
        </p:txBody>
      </p:sp>
    </p:spTree>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 id="2147484243" r:id="rId11"/>
    <p:sldLayoutId id="2147484244" r:id="rId12"/>
    <p:sldLayoutId id="2147484245" r:id="rId13"/>
    <p:sldLayoutId id="2147484246" r:id="rId14"/>
  </p:sldLayoutIdLst>
  <p:hf hdr="0" ftr="0" dt="0"/>
  <p:txStyles>
    <p:titleStyle>
      <a:lvl1pPr algn="l" rtl="0" fontAlgn="base">
        <a:lnSpc>
          <a:spcPts val="4000"/>
        </a:lnSpc>
        <a:spcBef>
          <a:spcPct val="0"/>
        </a:spcBef>
        <a:spcAft>
          <a:spcPct val="0"/>
        </a:spcAft>
        <a:defRPr sz="4400" b="1">
          <a:solidFill>
            <a:schemeClr val="tx2"/>
          </a:solidFill>
          <a:latin typeface="+mj-lt"/>
          <a:ea typeface="MS PGothic" pitchFamily="34" charset="-128"/>
          <a:cs typeface="+mj-cs"/>
        </a:defRPr>
      </a:lvl1pPr>
      <a:lvl2pPr algn="l" rtl="0" fontAlgn="base">
        <a:lnSpc>
          <a:spcPts val="4000"/>
        </a:lnSpc>
        <a:spcBef>
          <a:spcPct val="0"/>
        </a:spcBef>
        <a:spcAft>
          <a:spcPct val="0"/>
        </a:spcAft>
        <a:defRPr sz="4400" b="1">
          <a:solidFill>
            <a:schemeClr val="tx2"/>
          </a:solidFill>
          <a:latin typeface="Arial" charset="0"/>
          <a:ea typeface="MS PGothic" pitchFamily="34" charset="-128"/>
        </a:defRPr>
      </a:lvl2pPr>
      <a:lvl3pPr algn="l" rtl="0" fontAlgn="base">
        <a:lnSpc>
          <a:spcPts val="4000"/>
        </a:lnSpc>
        <a:spcBef>
          <a:spcPct val="0"/>
        </a:spcBef>
        <a:spcAft>
          <a:spcPct val="0"/>
        </a:spcAft>
        <a:defRPr sz="4400" b="1">
          <a:solidFill>
            <a:schemeClr val="tx2"/>
          </a:solidFill>
          <a:latin typeface="Arial" charset="0"/>
          <a:ea typeface="MS PGothic" pitchFamily="34" charset="-128"/>
        </a:defRPr>
      </a:lvl3pPr>
      <a:lvl4pPr algn="l" rtl="0" fontAlgn="base">
        <a:lnSpc>
          <a:spcPts val="4000"/>
        </a:lnSpc>
        <a:spcBef>
          <a:spcPct val="0"/>
        </a:spcBef>
        <a:spcAft>
          <a:spcPct val="0"/>
        </a:spcAft>
        <a:defRPr sz="4400" b="1">
          <a:solidFill>
            <a:schemeClr val="tx2"/>
          </a:solidFill>
          <a:latin typeface="Arial" charset="0"/>
          <a:ea typeface="MS PGothic" pitchFamily="34" charset="-128"/>
        </a:defRPr>
      </a:lvl4pPr>
      <a:lvl5pPr algn="l" rtl="0" fontAlgn="base">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fontAlgn="base">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fontAlgn="base">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E6E6CC"/>
        </a:solidFill>
        <a:effectLst/>
      </p:bgPr>
    </p:bg>
    <p:spTree>
      <p:nvGrpSpPr>
        <p:cNvPr id="1" name=""/>
        <p:cNvGrpSpPr/>
        <p:nvPr/>
      </p:nvGrpSpPr>
      <p:grpSpPr>
        <a:xfrm>
          <a:off x="0" y="0"/>
          <a:ext cx="0" cy="0"/>
          <a:chOff x="0" y="0"/>
          <a:chExt cx="0" cy="0"/>
        </a:xfrm>
      </p:grpSpPr>
      <p:pic>
        <p:nvPicPr>
          <p:cNvPr id="9218" name="Picture 2" descr="IRB-Inside-ppt"/>
          <p:cNvPicPr>
            <a:picLocks noChangeAspect="1" noChangeArrowheads="1"/>
          </p:cNvPicPr>
          <p:nvPr/>
        </p:nvPicPr>
        <p:blipFill>
          <a:blip r:embed="rId16" cstate="print"/>
          <a:srcRect/>
          <a:stretch>
            <a:fillRect/>
          </a:stretch>
        </p:blipFill>
        <p:spPr bwMode="auto">
          <a:xfrm>
            <a:off x="-1588" y="0"/>
            <a:ext cx="9147176" cy="6859588"/>
          </a:xfrm>
          <a:prstGeom prst="rect">
            <a:avLst/>
          </a:prstGeom>
          <a:noFill/>
          <a:ln w="9525">
            <a:noFill/>
            <a:miter lim="800000"/>
            <a:headEnd/>
            <a:tailEnd/>
          </a:ln>
        </p:spPr>
      </p:pic>
      <p:sp>
        <p:nvSpPr>
          <p:cNvPr id="9219"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9220"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000" smtClean="0">
                <a:solidFill>
                  <a:srgbClr val="000000"/>
                </a:solidFill>
                <a:latin typeface="Arial" charset="0"/>
                <a:ea typeface="ＭＳ Ｐゴシック" charset="-128"/>
                <a:cs typeface="+mn-cs"/>
              </a:defRPr>
            </a:lvl1pPr>
          </a:lstStyle>
          <a:p>
            <a:pPr>
              <a:defRPr/>
            </a:pPr>
            <a:fld id="{6F9AA69F-7BD7-4464-B915-8E3CB73825C1}" type="slidenum">
              <a:rPr lang="en-US"/>
              <a:pPr>
                <a:defRPr/>
              </a:pPr>
              <a:t>‹N°›</a:t>
            </a:fld>
            <a:endParaRPr lang="en-US" dirty="0"/>
          </a:p>
        </p:txBody>
      </p:sp>
    </p:spTree>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Lst>
  <p:hf hdr="0" ftr="0" dt="0"/>
  <p:txStyles>
    <p:titleStyle>
      <a:lvl1pPr algn="l" rtl="0" fontAlgn="base">
        <a:lnSpc>
          <a:spcPts val="4000"/>
        </a:lnSpc>
        <a:spcBef>
          <a:spcPct val="0"/>
        </a:spcBef>
        <a:spcAft>
          <a:spcPct val="0"/>
        </a:spcAft>
        <a:defRPr sz="4400" b="1">
          <a:solidFill>
            <a:schemeClr val="tx2"/>
          </a:solidFill>
          <a:latin typeface="+mj-lt"/>
          <a:ea typeface="MS PGothic" pitchFamily="34" charset="-128"/>
          <a:cs typeface="+mj-cs"/>
        </a:defRPr>
      </a:lvl1pPr>
      <a:lvl2pPr algn="l" rtl="0" fontAlgn="base">
        <a:lnSpc>
          <a:spcPts val="4000"/>
        </a:lnSpc>
        <a:spcBef>
          <a:spcPct val="0"/>
        </a:spcBef>
        <a:spcAft>
          <a:spcPct val="0"/>
        </a:spcAft>
        <a:defRPr sz="4400" b="1">
          <a:solidFill>
            <a:schemeClr val="tx2"/>
          </a:solidFill>
          <a:latin typeface="Arial" charset="0"/>
          <a:ea typeface="MS PGothic" pitchFamily="34" charset="-128"/>
        </a:defRPr>
      </a:lvl2pPr>
      <a:lvl3pPr algn="l" rtl="0" fontAlgn="base">
        <a:lnSpc>
          <a:spcPts val="4000"/>
        </a:lnSpc>
        <a:spcBef>
          <a:spcPct val="0"/>
        </a:spcBef>
        <a:spcAft>
          <a:spcPct val="0"/>
        </a:spcAft>
        <a:defRPr sz="4400" b="1">
          <a:solidFill>
            <a:schemeClr val="tx2"/>
          </a:solidFill>
          <a:latin typeface="Arial" charset="0"/>
          <a:ea typeface="MS PGothic" pitchFamily="34" charset="-128"/>
        </a:defRPr>
      </a:lvl3pPr>
      <a:lvl4pPr algn="l" rtl="0" fontAlgn="base">
        <a:lnSpc>
          <a:spcPts val="4000"/>
        </a:lnSpc>
        <a:spcBef>
          <a:spcPct val="0"/>
        </a:spcBef>
        <a:spcAft>
          <a:spcPct val="0"/>
        </a:spcAft>
        <a:defRPr sz="4400" b="1">
          <a:solidFill>
            <a:schemeClr val="tx2"/>
          </a:solidFill>
          <a:latin typeface="Arial" charset="0"/>
          <a:ea typeface="MS PGothic" pitchFamily="34" charset="-128"/>
        </a:defRPr>
      </a:lvl4pPr>
      <a:lvl5pPr algn="l" rtl="0" fontAlgn="base">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fontAlgn="base">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fontAlgn="base">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E6E6CC"/>
        </a:solidFill>
        <a:effectLst/>
      </p:bgPr>
    </p:bg>
    <p:spTree>
      <p:nvGrpSpPr>
        <p:cNvPr id="1" name=""/>
        <p:cNvGrpSpPr/>
        <p:nvPr/>
      </p:nvGrpSpPr>
      <p:grpSpPr>
        <a:xfrm>
          <a:off x="0" y="0"/>
          <a:ext cx="0" cy="0"/>
          <a:chOff x="0" y="0"/>
          <a:chExt cx="0" cy="0"/>
        </a:xfrm>
      </p:grpSpPr>
      <p:pic>
        <p:nvPicPr>
          <p:cNvPr id="10242" name="Picture 2" descr="IRB-Inside-ppt"/>
          <p:cNvPicPr>
            <a:picLocks noChangeAspect="1" noChangeArrowheads="1"/>
          </p:cNvPicPr>
          <p:nvPr/>
        </p:nvPicPr>
        <p:blipFill>
          <a:blip r:embed="rId16" cstate="print"/>
          <a:srcRect/>
          <a:stretch>
            <a:fillRect/>
          </a:stretch>
        </p:blipFill>
        <p:spPr bwMode="auto">
          <a:xfrm>
            <a:off x="-1588" y="0"/>
            <a:ext cx="9147176" cy="6859588"/>
          </a:xfrm>
          <a:prstGeom prst="rect">
            <a:avLst/>
          </a:prstGeom>
          <a:noFill/>
          <a:ln w="9525">
            <a:noFill/>
            <a:miter lim="800000"/>
            <a:headEnd/>
            <a:tailEnd/>
          </a:ln>
        </p:spPr>
      </p:pic>
      <p:sp>
        <p:nvSpPr>
          <p:cNvPr id="10243" name="Rectangle 3"/>
          <p:cNvSpPr>
            <a:spLocks noGrp="1" noChangeArrowheads="1"/>
          </p:cNvSpPr>
          <p:nvPr>
            <p:ph type="title"/>
          </p:nvPr>
        </p:nvSpPr>
        <p:spPr bwMode="auto">
          <a:xfrm>
            <a:off x="1219200" y="1447800"/>
            <a:ext cx="73914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CA" altLang="en-US" smtClean="0"/>
          </a:p>
        </p:txBody>
      </p:sp>
      <p:sp>
        <p:nvSpPr>
          <p:cNvPr id="10244" name="Rectangle 4"/>
          <p:cNvSpPr>
            <a:spLocks noGrp="1" noChangeArrowheads="1"/>
          </p:cNvSpPr>
          <p:nvPr>
            <p:ph type="body" idx="1"/>
          </p:nvPr>
        </p:nvSpPr>
        <p:spPr bwMode="auto">
          <a:xfrm>
            <a:off x="1219200" y="2819400"/>
            <a:ext cx="73914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CA" altLang="en-US" smtClean="0"/>
          </a:p>
        </p:txBody>
      </p:sp>
      <p:sp>
        <p:nvSpPr>
          <p:cNvPr id="471045" name="Rectangle 5"/>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000" smtClean="0">
                <a:solidFill>
                  <a:srgbClr val="000000"/>
                </a:solidFill>
                <a:latin typeface="Arial" charset="0"/>
                <a:ea typeface="ＭＳ Ｐゴシック" charset="-128"/>
                <a:cs typeface="+mn-cs"/>
              </a:defRPr>
            </a:lvl1pPr>
          </a:lstStyle>
          <a:p>
            <a:pPr>
              <a:defRPr/>
            </a:pPr>
            <a:fld id="{48AED976-8ECB-4833-A1AA-49D1885C6DDC}" type="slidenum">
              <a:rPr lang="en-US"/>
              <a:pPr>
                <a:defRPr/>
              </a:pPr>
              <a:t>‹N°›</a:t>
            </a:fld>
            <a:endParaRPr lang="en-US" dirty="0"/>
          </a:p>
        </p:txBody>
      </p:sp>
    </p:spTree>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 id="2147484269" r:id="rId9"/>
    <p:sldLayoutId id="2147484270" r:id="rId10"/>
    <p:sldLayoutId id="2147484271" r:id="rId11"/>
    <p:sldLayoutId id="2147484272" r:id="rId12"/>
    <p:sldLayoutId id="2147484273" r:id="rId13"/>
    <p:sldLayoutId id="2147484274" r:id="rId14"/>
  </p:sldLayoutIdLst>
  <p:hf hdr="0" ftr="0" dt="0"/>
  <p:txStyles>
    <p:titleStyle>
      <a:lvl1pPr algn="l" rtl="0" fontAlgn="base">
        <a:lnSpc>
          <a:spcPts val="4000"/>
        </a:lnSpc>
        <a:spcBef>
          <a:spcPct val="0"/>
        </a:spcBef>
        <a:spcAft>
          <a:spcPct val="0"/>
        </a:spcAft>
        <a:defRPr sz="4400" b="1">
          <a:solidFill>
            <a:schemeClr val="tx2"/>
          </a:solidFill>
          <a:latin typeface="+mj-lt"/>
          <a:ea typeface="MS PGothic" pitchFamily="34" charset="-128"/>
          <a:cs typeface="+mj-cs"/>
        </a:defRPr>
      </a:lvl1pPr>
      <a:lvl2pPr algn="l" rtl="0" fontAlgn="base">
        <a:lnSpc>
          <a:spcPts val="4000"/>
        </a:lnSpc>
        <a:spcBef>
          <a:spcPct val="0"/>
        </a:spcBef>
        <a:spcAft>
          <a:spcPct val="0"/>
        </a:spcAft>
        <a:defRPr sz="4400" b="1">
          <a:solidFill>
            <a:schemeClr val="tx2"/>
          </a:solidFill>
          <a:latin typeface="Arial" charset="0"/>
          <a:ea typeface="MS PGothic" pitchFamily="34" charset="-128"/>
        </a:defRPr>
      </a:lvl2pPr>
      <a:lvl3pPr algn="l" rtl="0" fontAlgn="base">
        <a:lnSpc>
          <a:spcPts val="4000"/>
        </a:lnSpc>
        <a:spcBef>
          <a:spcPct val="0"/>
        </a:spcBef>
        <a:spcAft>
          <a:spcPct val="0"/>
        </a:spcAft>
        <a:defRPr sz="4400" b="1">
          <a:solidFill>
            <a:schemeClr val="tx2"/>
          </a:solidFill>
          <a:latin typeface="Arial" charset="0"/>
          <a:ea typeface="MS PGothic" pitchFamily="34" charset="-128"/>
        </a:defRPr>
      </a:lvl3pPr>
      <a:lvl4pPr algn="l" rtl="0" fontAlgn="base">
        <a:lnSpc>
          <a:spcPts val="4000"/>
        </a:lnSpc>
        <a:spcBef>
          <a:spcPct val="0"/>
        </a:spcBef>
        <a:spcAft>
          <a:spcPct val="0"/>
        </a:spcAft>
        <a:defRPr sz="4400" b="1">
          <a:solidFill>
            <a:schemeClr val="tx2"/>
          </a:solidFill>
          <a:latin typeface="Arial" charset="0"/>
          <a:ea typeface="MS PGothic" pitchFamily="34" charset="-128"/>
        </a:defRPr>
      </a:lvl4pPr>
      <a:lvl5pPr algn="l" rtl="0" fontAlgn="base">
        <a:lnSpc>
          <a:spcPts val="4000"/>
        </a:lnSpc>
        <a:spcBef>
          <a:spcPct val="0"/>
        </a:spcBef>
        <a:spcAft>
          <a:spcPct val="0"/>
        </a:spcAft>
        <a:defRPr sz="4400" b="1">
          <a:solidFill>
            <a:schemeClr val="tx2"/>
          </a:solidFill>
          <a:latin typeface="Arial" charset="0"/>
          <a:ea typeface="MS PGothic" pitchFamily="34" charset="-128"/>
        </a:defRPr>
      </a:lvl5pPr>
      <a:lvl6pPr marL="4572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6pPr>
      <a:lvl7pPr marL="9144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7pPr>
      <a:lvl8pPr marL="13716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8pPr>
      <a:lvl9pPr marL="1828800" algn="l" rtl="0" eaLnBrk="1" fontAlgn="base" hangingPunct="1">
        <a:lnSpc>
          <a:spcPts val="4000"/>
        </a:lnSpc>
        <a:spcBef>
          <a:spcPct val="0"/>
        </a:spcBef>
        <a:spcAft>
          <a:spcPct val="0"/>
        </a:spcAft>
        <a:defRPr sz="4400" b="1">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lr>
          <a:srgbClr val="63A6B0"/>
        </a:buClr>
        <a:buFont typeface="Wingdings" pitchFamily="2" charset="2"/>
        <a:buChar char="§"/>
        <a:defRPr sz="3000">
          <a:solidFill>
            <a:schemeClr val="tx1"/>
          </a:solidFill>
          <a:latin typeface="+mn-lt"/>
          <a:ea typeface="MS PGothic" pitchFamily="34" charset="-128"/>
          <a:cs typeface="+mn-cs"/>
        </a:defRPr>
      </a:lvl1pPr>
      <a:lvl2pPr marL="742950" indent="-285750" algn="l" rtl="0" fontAlgn="base">
        <a:spcBef>
          <a:spcPct val="20000"/>
        </a:spcBef>
        <a:spcAft>
          <a:spcPct val="0"/>
        </a:spcAft>
        <a:buClr>
          <a:srgbClr val="FF0035"/>
        </a:buClr>
        <a:buFont typeface="Wingdings" pitchFamily="2" charset="2"/>
        <a:buChar char="§"/>
        <a:defRPr sz="2700">
          <a:solidFill>
            <a:schemeClr val="tx1"/>
          </a:solidFill>
          <a:latin typeface="+mn-lt"/>
          <a:ea typeface="MS PGothic" pitchFamily="34" charset="-128"/>
        </a:defRPr>
      </a:lvl2pPr>
      <a:lvl3pPr marL="1143000" indent="-228600" algn="l" rtl="0" fontAlgn="base">
        <a:spcBef>
          <a:spcPct val="20000"/>
        </a:spcBef>
        <a:spcAft>
          <a:spcPct val="0"/>
        </a:spcAft>
        <a:buClr>
          <a:srgbClr val="C7D19E"/>
        </a:buClr>
        <a:buFont typeface="Wingdings" pitchFamily="2" charset="2"/>
        <a:buChar char="§"/>
        <a:defRPr sz="2400">
          <a:solidFill>
            <a:schemeClr val="tx1"/>
          </a:solidFill>
          <a:latin typeface="+mn-lt"/>
          <a:ea typeface="MS PGothic" pitchFamily="34" charset="-128"/>
        </a:defRPr>
      </a:lvl3pPr>
      <a:lvl4pPr marL="16002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4pPr>
      <a:lvl5pPr marL="2057400" indent="-228600" algn="l" rtl="0" fontAlgn="base">
        <a:spcBef>
          <a:spcPct val="20000"/>
        </a:spcBef>
        <a:spcAft>
          <a:spcPct val="0"/>
        </a:spcAft>
        <a:buFont typeface="Wingdings" pitchFamily="2" charset="2"/>
        <a:buChar char="§"/>
        <a:defRPr sz="2000">
          <a:solidFill>
            <a:schemeClr val="tx1"/>
          </a:solidFill>
          <a:latin typeface="+mn-lt"/>
          <a:ea typeface="MS PGothic" pitchFamily="34" charset="-128"/>
        </a:defRPr>
      </a:lvl5pPr>
      <a:lvl6pPr marL="25146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Wingdings" pitchFamily="2"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5.png"/><Relationship Id="rId5" Type="http://schemas.openxmlformats.org/officeDocument/2006/relationships/slideLayout" Target="../slideLayouts/slideLayout77.xml"/><Relationship Id="rId4" Type="http://schemas.openxmlformats.org/officeDocument/2006/relationships/tags" Target="../tags/tag38.xml"/></Relationships>
</file>

<file path=ppt/slides/_rels/slide12.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16.png"/><Relationship Id="rId4" Type="http://schemas.openxmlformats.org/officeDocument/2006/relationships/slideLayout" Target="../slideLayouts/slideLayout77.xml"/></Relationships>
</file>

<file path=ppt/slides/_rels/slide13.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Layout" Target="../slideLayouts/slideLayout92.xml"/></Relationships>
</file>

<file path=ppt/slides/_rels/slide14.xml.rels><?xml version="1.0" encoding="UTF-8" standalone="yes"?>
<Relationships xmlns="http://schemas.openxmlformats.org/package/2006/relationships"><Relationship Id="rId8" Type="http://schemas.openxmlformats.org/officeDocument/2006/relationships/tags" Target="../tags/tag52.xml"/><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image" Target="../media/image17.pn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slideLayout" Target="../slideLayouts/slideLayout91.xml"/><Relationship Id="rId5" Type="http://schemas.openxmlformats.org/officeDocument/2006/relationships/tags" Target="../tags/tag49.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tags" Target="../tags/tag56.xml"/><Relationship Id="rId1" Type="http://schemas.openxmlformats.org/officeDocument/2006/relationships/tags" Target="../tags/tag55.xml"/></Relationships>
</file>

<file path=ppt/slides/_rels/slide1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tags" Target="../tags/tag59.xml"/><Relationship Id="rId7" Type="http://schemas.openxmlformats.org/officeDocument/2006/relationships/slideLayout" Target="../slideLayouts/slideLayout91.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5" Type="http://schemas.openxmlformats.org/officeDocument/2006/relationships/tags" Target="../tags/tag61.xml"/><Relationship Id="rId10" Type="http://schemas.openxmlformats.org/officeDocument/2006/relationships/image" Target="../media/image20.gif"/><Relationship Id="rId4" Type="http://schemas.openxmlformats.org/officeDocument/2006/relationships/tags" Target="../tags/tag60.xml"/><Relationship Id="rId9"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Layout" Target="../slideLayouts/slideLayout94.xml"/><Relationship Id="rId5" Type="http://schemas.openxmlformats.org/officeDocument/2006/relationships/tags" Target="../tags/tag67.xml"/><Relationship Id="rId4" Type="http://schemas.openxmlformats.org/officeDocument/2006/relationships/tags" Target="../tags/tag66.xml"/></Relationships>
</file>

<file path=ppt/slides/_rels/slide18.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slideLayout" Target="../slideLayouts/slideLayout91.xml"/></Relationships>
</file>

<file path=ppt/slides/_rels/slide19.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slideLayout" Target="../slideLayouts/slideLayout92.xml"/></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63.xml"/><Relationship Id="rId7" Type="http://schemas.openxmlformats.org/officeDocument/2006/relationships/diagramQuickStyle" Target="../diagrams/quickStyle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notesSlide" Target="../notesSlides/notesSlide2.xml"/><Relationship Id="rId9" Type="http://schemas.microsoft.com/office/2007/relationships/diagramDrawing" Target="../diagrams/drawing1.xml"/></Relationships>
</file>

<file path=ppt/slides/_rels/slide2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image" Target="../media/image21.jpeg"/><Relationship Id="rId4" Type="http://schemas.openxmlformats.org/officeDocument/2006/relationships/slideLayout" Target="../slideLayouts/slideLayout9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tags" Target="../tags/tag78.xml"/><Relationship Id="rId1" Type="http://schemas.openxmlformats.org/officeDocument/2006/relationships/tags" Target="../tags/tag77.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96.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3.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87.xml"/><Relationship Id="rId7" Type="http://schemas.openxmlformats.org/officeDocument/2006/relationships/image" Target="../media/image26.pn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slideLayout" Target="../slideLayouts/slideLayout94.xml"/><Relationship Id="rId5" Type="http://schemas.openxmlformats.org/officeDocument/2006/relationships/tags" Target="../tags/tag89.xml"/><Relationship Id="rId4" Type="http://schemas.openxmlformats.org/officeDocument/2006/relationships/tags" Target="../tags/tag88.xml"/></Relationships>
</file>

<file path=ppt/slides/_rels/slide26.xml.rels><?xml version="1.0" encoding="UTF-8" standalone="yes"?>
<Relationships xmlns="http://schemas.openxmlformats.org/package/2006/relationships"><Relationship Id="rId3" Type="http://schemas.openxmlformats.org/officeDocument/2006/relationships/tags" Target="../tags/tag92.xml"/><Relationship Id="rId7" Type="http://schemas.openxmlformats.org/officeDocument/2006/relationships/slideLayout" Target="../slideLayouts/slideLayout94.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s>
</file>

<file path=ppt/slides/_rels/slide27.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4" Type="http://schemas.openxmlformats.org/officeDocument/2006/relationships/slideLayout" Target="../slideLayouts/slideLayout91.xml"/></Relationships>
</file>

<file path=ppt/slides/_rels/slide28.xml.rels><?xml version="1.0" encoding="UTF-8" standalone="yes"?>
<Relationships xmlns="http://schemas.openxmlformats.org/package/2006/relationships"><Relationship Id="rId3" Type="http://schemas.openxmlformats.org/officeDocument/2006/relationships/tags" Target="../tags/tag101.xml"/><Relationship Id="rId7" Type="http://schemas.openxmlformats.org/officeDocument/2006/relationships/image" Target="../media/image28.png"/><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slideLayout" Target="../slideLayouts/slideLayout91.xml"/><Relationship Id="rId5" Type="http://schemas.openxmlformats.org/officeDocument/2006/relationships/tags" Target="../tags/tag103.xml"/><Relationship Id="rId4" Type="http://schemas.openxmlformats.org/officeDocument/2006/relationships/tags" Target="../tags/tag102.xml"/></Relationships>
</file>

<file path=ppt/slides/_rels/slide29.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tags" Target="../tags/tag106.xml"/><Relationship Id="rId7" Type="http://schemas.openxmlformats.org/officeDocument/2006/relationships/diagramLayout" Target="../diagrams/layout2.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diagramData" Target="../diagrams/data2.xml"/><Relationship Id="rId5" Type="http://schemas.openxmlformats.org/officeDocument/2006/relationships/slideLayout" Target="../slideLayouts/slideLayout91.xml"/><Relationship Id="rId10" Type="http://schemas.microsoft.com/office/2007/relationships/diagramDrawing" Target="../diagrams/drawing2.xml"/><Relationship Id="rId4" Type="http://schemas.openxmlformats.org/officeDocument/2006/relationships/tags" Target="../tags/tag107.xml"/><Relationship Id="rId9" Type="http://schemas.openxmlformats.org/officeDocument/2006/relationships/diagramColors" Target="../diagrams/colors2.xml"/></Relationships>
</file>

<file path=ppt/slides/_rels/slide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slideLayout" Target="../slideLayouts/slideLayout77.xml"/></Relationships>
</file>

<file path=ppt/slides/_rels/slide30.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notesSlide" Target="../notesSlides/notesSlide3.xml"/><Relationship Id="rId4" Type="http://schemas.openxmlformats.org/officeDocument/2006/relationships/slideLayout" Target="../slideLayouts/slideLayout92.xml"/></Relationships>
</file>

<file path=ppt/slides/_rels/slide31.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image" Target="../media/image13.png"/><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image" Target="../media/image12.png"/><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image" Target="../media/image11.jpeg"/><Relationship Id="rId5" Type="http://schemas.openxmlformats.org/officeDocument/2006/relationships/tags" Target="../tags/tag115.xml"/><Relationship Id="rId10" Type="http://schemas.openxmlformats.org/officeDocument/2006/relationships/slideLayout" Target="../slideLayouts/slideLayout77.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image" Target="../media/image14.jpeg"/></Relationships>
</file>

<file path=ppt/slides/_rels/slide32.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image" Target="../media/image25.png"/><Relationship Id="rId5" Type="http://schemas.openxmlformats.org/officeDocument/2006/relationships/slideLayout" Target="../slideLayouts/slideLayout19.xml"/><Relationship Id="rId4" Type="http://schemas.openxmlformats.org/officeDocument/2006/relationships/tags" Target="../tags/tag123.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25.xml"/><Relationship Id="rId7" Type="http://schemas.openxmlformats.org/officeDocument/2006/relationships/slideLayout" Target="../slideLayouts/slideLayout19.xml"/><Relationship Id="rId2" Type="http://schemas.openxmlformats.org/officeDocument/2006/relationships/tags" Target="../tags/tag124.xml"/><Relationship Id="rId1" Type="http://schemas.openxmlformats.org/officeDocument/2006/relationships/vmlDrawing" Target="../drawings/vmlDrawing1.vml"/><Relationship Id="rId6" Type="http://schemas.openxmlformats.org/officeDocument/2006/relationships/tags" Target="../tags/tag128.xml"/><Relationship Id="rId11" Type="http://schemas.openxmlformats.org/officeDocument/2006/relationships/chart" Target="../charts/chart1.xml"/><Relationship Id="rId5" Type="http://schemas.openxmlformats.org/officeDocument/2006/relationships/tags" Target="../tags/tag127.xml"/><Relationship Id="rId10" Type="http://schemas.openxmlformats.org/officeDocument/2006/relationships/image" Target="../media/image29.emf"/><Relationship Id="rId4" Type="http://schemas.openxmlformats.org/officeDocument/2006/relationships/tags" Target="../tags/tag126.xml"/><Relationship Id="rId9" Type="http://schemas.openxmlformats.org/officeDocument/2006/relationships/oleObject" Target="../embeddings/Microsoft_Excel_97-2003_Worksheet1.xls"/></Relationships>
</file>

<file path=ppt/slides/_rels/slide34.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image" Target="../media/image30.png"/><Relationship Id="rId5" Type="http://schemas.openxmlformats.org/officeDocument/2006/relationships/slideLayout" Target="../slideLayouts/slideLayout14.xml"/><Relationship Id="rId4" Type="http://schemas.openxmlformats.org/officeDocument/2006/relationships/tags" Target="../tags/tag132.xml"/></Relationships>
</file>

<file path=ppt/slides/_rels/slide35.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notesSlide" Target="../notesSlides/notesSlide5.xml"/><Relationship Id="rId5" Type="http://schemas.openxmlformats.org/officeDocument/2006/relationships/slideLayout" Target="../slideLayouts/slideLayout14.xml"/><Relationship Id="rId4" Type="http://schemas.openxmlformats.org/officeDocument/2006/relationships/tags" Target="../tags/tag13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05.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notesSlide" Target="../notesSlides/notesSlide6.xml"/></Relationships>
</file>

<file path=ppt/slides/_rels/slide37.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notesSlide" Target="../notesSlides/notesSlide7.xml"/><Relationship Id="rId4"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tags" Target="../tags/tag144.xml"/><Relationship Id="rId7" Type="http://schemas.openxmlformats.org/officeDocument/2006/relationships/image" Target="../media/image31.jpeg"/><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slideLayout" Target="../slideLayouts/slideLayout119.xml"/><Relationship Id="rId5" Type="http://schemas.openxmlformats.org/officeDocument/2006/relationships/tags" Target="../tags/tag146.xml"/><Relationship Id="rId4" Type="http://schemas.openxmlformats.org/officeDocument/2006/relationships/tags" Target="../tags/tag145.xml"/></Relationships>
</file>

<file path=ppt/slides/_rels/slide39.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5" Type="http://schemas.openxmlformats.org/officeDocument/2006/relationships/image" Target="../media/image32.jpeg"/><Relationship Id="rId4" Type="http://schemas.openxmlformats.org/officeDocument/2006/relationships/slideLayout" Target="../slideLayouts/slideLayout119.xml"/></Relationships>
</file>

<file path=ppt/slides/_rels/slide4.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Layout" Target="../slideLayouts/slideLayout77.xml"/></Relationships>
</file>

<file path=ppt/slides/_rels/slide40.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image" Target="../media/image33.png"/><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notesSlide" Target="../notesSlides/notesSlide8.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slideLayout" Target="../slideLayouts/slideLayout119.xml"/><Relationship Id="rId5" Type="http://schemas.openxmlformats.org/officeDocument/2006/relationships/tags" Target="../tags/tag154.xml"/><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image" Target="../media/image34.wmf"/></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image" Target="../media/image38.emf"/><Relationship Id="rId3" Type="http://schemas.openxmlformats.org/officeDocument/2006/relationships/tags" Target="../tags/tag162.xml"/><Relationship Id="rId7" Type="http://schemas.openxmlformats.org/officeDocument/2006/relationships/tags" Target="../tags/tag166.xml"/><Relationship Id="rId12" Type="http://schemas.openxmlformats.org/officeDocument/2006/relationships/image" Target="../media/image37.jpeg"/><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image" Target="../media/image36.jpeg"/><Relationship Id="rId5" Type="http://schemas.openxmlformats.org/officeDocument/2006/relationships/tags" Target="../tags/tag164.xml"/><Relationship Id="rId10" Type="http://schemas.openxmlformats.org/officeDocument/2006/relationships/image" Target="../media/image35.png"/><Relationship Id="rId4" Type="http://schemas.openxmlformats.org/officeDocument/2006/relationships/tags" Target="../tags/tag163.xml"/><Relationship Id="rId9" Type="http://schemas.openxmlformats.org/officeDocument/2006/relationships/notesSlide" Target="../notesSlides/notesSlide9.xml"/></Relationships>
</file>

<file path=ppt/slides/_rels/slide42.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image" Target="../media/image39.jpeg"/><Relationship Id="rId5" Type="http://schemas.openxmlformats.org/officeDocument/2006/relationships/slideLayout" Target="../slideLayouts/slideLayout119.xml"/><Relationship Id="rId4" Type="http://schemas.openxmlformats.org/officeDocument/2006/relationships/tags" Target="../tags/tag170.xml"/></Relationships>
</file>

<file path=ppt/slides/_rels/slide43.xml.rels><?xml version="1.0" encoding="UTF-8" standalone="yes"?>
<Relationships xmlns="http://schemas.openxmlformats.org/package/2006/relationships"><Relationship Id="rId8" Type="http://schemas.openxmlformats.org/officeDocument/2006/relationships/tags" Target="../tags/tag178.xml"/><Relationship Id="rId13" Type="http://schemas.openxmlformats.org/officeDocument/2006/relationships/tags" Target="../tags/tag183.xml"/><Relationship Id="rId18" Type="http://schemas.openxmlformats.org/officeDocument/2006/relationships/image" Target="../media/image41.wmf"/><Relationship Id="rId3" Type="http://schemas.openxmlformats.org/officeDocument/2006/relationships/tags" Target="../tags/tag173.xml"/><Relationship Id="rId7" Type="http://schemas.openxmlformats.org/officeDocument/2006/relationships/tags" Target="../tags/tag177.xml"/><Relationship Id="rId12" Type="http://schemas.openxmlformats.org/officeDocument/2006/relationships/tags" Target="../tags/tag182.xml"/><Relationship Id="rId17" Type="http://schemas.openxmlformats.org/officeDocument/2006/relationships/image" Target="../media/image40.png"/><Relationship Id="rId2" Type="http://schemas.openxmlformats.org/officeDocument/2006/relationships/tags" Target="../tags/tag172.xml"/><Relationship Id="rId16" Type="http://schemas.openxmlformats.org/officeDocument/2006/relationships/notesSlide" Target="../notesSlides/notesSlide10.xml"/><Relationship Id="rId20" Type="http://schemas.openxmlformats.org/officeDocument/2006/relationships/image" Target="../media/image43.jpeg"/><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tags" Target="../tags/tag181.xml"/><Relationship Id="rId5" Type="http://schemas.openxmlformats.org/officeDocument/2006/relationships/tags" Target="../tags/tag175.xml"/><Relationship Id="rId15" Type="http://schemas.openxmlformats.org/officeDocument/2006/relationships/slideLayout" Target="../slideLayouts/slideLayout118.xml"/><Relationship Id="rId10" Type="http://schemas.openxmlformats.org/officeDocument/2006/relationships/tags" Target="../tags/tag180.xml"/><Relationship Id="rId19" Type="http://schemas.openxmlformats.org/officeDocument/2006/relationships/image" Target="../media/image42.jpeg"/><Relationship Id="rId4" Type="http://schemas.openxmlformats.org/officeDocument/2006/relationships/tags" Target="../tags/tag174.xml"/><Relationship Id="rId9" Type="http://schemas.openxmlformats.org/officeDocument/2006/relationships/tags" Target="../tags/tag179.xml"/><Relationship Id="rId14" Type="http://schemas.openxmlformats.org/officeDocument/2006/relationships/tags" Target="../tags/tag184.xml"/></Relationships>
</file>

<file path=ppt/slides/_rels/slide4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187.xml"/><Relationship Id="rId7" Type="http://schemas.openxmlformats.org/officeDocument/2006/relationships/notesSlide" Target="../notesSlides/notesSlide11.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slideLayout" Target="../slideLayouts/slideLayout118.xml"/><Relationship Id="rId5" Type="http://schemas.openxmlformats.org/officeDocument/2006/relationships/tags" Target="../tags/tag189.xml"/><Relationship Id="rId4" Type="http://schemas.openxmlformats.org/officeDocument/2006/relationships/tags" Target="../tags/tag188.xml"/></Relationships>
</file>

<file path=ppt/slides/_rels/slide45.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4"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5" Type="http://schemas.openxmlformats.org/officeDocument/2006/relationships/notesSlide" Target="../notesSlides/notesSlide12.xml"/><Relationship Id="rId4" Type="http://schemas.openxmlformats.org/officeDocument/2006/relationships/slideLayout" Target="../slideLayouts/slideLayout133.xml"/></Relationships>
</file>

<file path=ppt/slides/_rels/slide47.xml.rels><?xml version="1.0" encoding="UTF-8" standalone="yes"?>
<Relationships xmlns="http://schemas.openxmlformats.org/package/2006/relationships"><Relationship Id="rId3" Type="http://schemas.openxmlformats.org/officeDocument/2006/relationships/tags" Target="../tags/tag198.xml"/><Relationship Id="rId7" Type="http://schemas.openxmlformats.org/officeDocument/2006/relationships/image" Target="../media/image45.jpeg"/><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notesSlide" Target="../notesSlides/notesSlide13.xml"/><Relationship Id="rId5" Type="http://schemas.openxmlformats.org/officeDocument/2006/relationships/slideLayout" Target="../slideLayouts/slideLayout133.xml"/><Relationship Id="rId4" Type="http://schemas.openxmlformats.org/officeDocument/2006/relationships/tags" Target="../tags/tag199.xml"/></Relationships>
</file>

<file path=ppt/slides/_rels/slide48.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4" Type="http://schemas.openxmlformats.org/officeDocument/2006/relationships/slideLayout" Target="../slideLayouts/slideLayout133.xml"/></Relationships>
</file>

<file path=ppt/slides/_rels/slide49.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4" Type="http://schemas.openxmlformats.org/officeDocument/2006/relationships/slideLayout" Target="../slideLayouts/slideLayout133.xml"/></Relationships>
</file>

<file path=ppt/slides/_rels/slide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Layout" Target="../slideLayouts/slideLayout77.xml"/></Relationships>
</file>

<file path=ppt/slides/_rels/slide50.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4" Type="http://schemas.openxmlformats.org/officeDocument/2006/relationships/slideLayout" Target="../slideLayouts/slideLayout133.xml"/></Relationships>
</file>

<file path=ppt/slides/_rels/slide51.xml.rels><?xml version="1.0" encoding="UTF-8" standalone="yes"?>
<Relationships xmlns="http://schemas.openxmlformats.org/package/2006/relationships"><Relationship Id="rId8" Type="http://schemas.openxmlformats.org/officeDocument/2006/relationships/tags" Target="../tags/tag216.xml"/><Relationship Id="rId13" Type="http://schemas.openxmlformats.org/officeDocument/2006/relationships/slideLayout" Target="../slideLayouts/slideLayout137.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tags" Target="../tags/tag220.xml"/><Relationship Id="rId17" Type="http://schemas.openxmlformats.org/officeDocument/2006/relationships/image" Target="../media/image48.png"/><Relationship Id="rId2" Type="http://schemas.openxmlformats.org/officeDocument/2006/relationships/tags" Target="../tags/tag210.xml"/><Relationship Id="rId16" Type="http://schemas.openxmlformats.org/officeDocument/2006/relationships/image" Target="../media/image47.png"/><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tags" Target="../tags/tag219.xml"/><Relationship Id="rId5" Type="http://schemas.openxmlformats.org/officeDocument/2006/relationships/tags" Target="../tags/tag213.xml"/><Relationship Id="rId15" Type="http://schemas.openxmlformats.org/officeDocument/2006/relationships/image" Target="../media/image46.png"/><Relationship Id="rId10" Type="http://schemas.openxmlformats.org/officeDocument/2006/relationships/tags" Target="../tags/tag218.xml"/><Relationship Id="rId4" Type="http://schemas.openxmlformats.org/officeDocument/2006/relationships/tags" Target="../tags/tag212.xml"/><Relationship Id="rId9" Type="http://schemas.openxmlformats.org/officeDocument/2006/relationships/tags" Target="../tags/tag217.xml"/><Relationship Id="rId14" Type="http://schemas.openxmlformats.org/officeDocument/2006/relationships/notesSlide" Target="../notesSlides/notesSlide14.xml"/></Relationships>
</file>

<file path=ppt/slides/_rels/slide52.xml.rels><?xml version="1.0" encoding="UTF-8" standalone="yes"?>
<Relationships xmlns="http://schemas.openxmlformats.org/package/2006/relationships"><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 Id="rId4" Type="http://schemas.openxmlformats.org/officeDocument/2006/relationships/slideLayout" Target="../slideLayouts/slideLayout133.xml"/></Relationships>
</file>

<file path=ppt/slides/_rels/slide53.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4" Type="http://schemas.openxmlformats.org/officeDocument/2006/relationships/slideLayout" Target="../slideLayouts/slideLayout133.xml"/></Relationships>
</file>

<file path=ppt/slides/_rels/slide54.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image" Target="../media/image51.jpeg"/><Relationship Id="rId3" Type="http://schemas.openxmlformats.org/officeDocument/2006/relationships/tags" Target="../tags/tag229.xml"/><Relationship Id="rId7" Type="http://schemas.openxmlformats.org/officeDocument/2006/relationships/tags" Target="../tags/tag233.xml"/><Relationship Id="rId12" Type="http://schemas.openxmlformats.org/officeDocument/2006/relationships/image" Target="../media/image50.jpeg"/><Relationship Id="rId2" Type="http://schemas.openxmlformats.org/officeDocument/2006/relationships/tags" Target="../tags/tag228.xml"/><Relationship Id="rId16" Type="http://schemas.openxmlformats.org/officeDocument/2006/relationships/image" Target="../media/image54.jpeg"/><Relationship Id="rId1" Type="http://schemas.openxmlformats.org/officeDocument/2006/relationships/tags" Target="../tags/tag227.xml"/><Relationship Id="rId6" Type="http://schemas.openxmlformats.org/officeDocument/2006/relationships/tags" Target="../tags/tag232.xml"/><Relationship Id="rId11" Type="http://schemas.openxmlformats.org/officeDocument/2006/relationships/image" Target="../media/image49.jpeg"/><Relationship Id="rId5" Type="http://schemas.openxmlformats.org/officeDocument/2006/relationships/tags" Target="../tags/tag231.xml"/><Relationship Id="rId15" Type="http://schemas.openxmlformats.org/officeDocument/2006/relationships/image" Target="../media/image53.jpeg"/><Relationship Id="rId10" Type="http://schemas.openxmlformats.org/officeDocument/2006/relationships/slideLayout" Target="../slideLayouts/slideLayout133.xml"/><Relationship Id="rId4" Type="http://schemas.openxmlformats.org/officeDocument/2006/relationships/tags" Target="../tags/tag230.xml"/><Relationship Id="rId9" Type="http://schemas.openxmlformats.org/officeDocument/2006/relationships/tags" Target="../tags/tag235.xml"/><Relationship Id="rId14" Type="http://schemas.openxmlformats.org/officeDocument/2006/relationships/image" Target="../media/image52.jpeg"/></Relationships>
</file>

<file path=ppt/slides/_rels/slide55.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notesSlide" Target="../notesSlides/notesSlide15.xml"/><Relationship Id="rId5" Type="http://schemas.openxmlformats.org/officeDocument/2006/relationships/slideLayout" Target="../slideLayouts/slideLayout135.xml"/><Relationship Id="rId4" Type="http://schemas.openxmlformats.org/officeDocument/2006/relationships/tags" Target="../tags/tag239.xml"/></Relationships>
</file>

<file path=ppt/slides/_rels/slide56.xml.rels><?xml version="1.0" encoding="UTF-8" standalone="yes"?>
<Relationships xmlns="http://schemas.openxmlformats.org/package/2006/relationships"><Relationship Id="rId3" Type="http://schemas.openxmlformats.org/officeDocument/2006/relationships/tags" Target="../tags/tag242.xml"/><Relationship Id="rId7" Type="http://schemas.openxmlformats.org/officeDocument/2006/relationships/image" Target="../media/image55.jpeg"/><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notesSlide" Target="../notesSlides/notesSlide16.xml"/><Relationship Id="rId5" Type="http://schemas.openxmlformats.org/officeDocument/2006/relationships/slideLayout" Target="../slideLayouts/slideLayout133.xml"/><Relationship Id="rId4" Type="http://schemas.openxmlformats.org/officeDocument/2006/relationships/tags" Target="../tags/tag243.xml"/></Relationships>
</file>

<file path=ppt/slides/_rels/slide57.xml.rels><?xml version="1.0" encoding="UTF-8" standalone="yes"?>
<Relationships xmlns="http://schemas.openxmlformats.org/package/2006/relationships"><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image" Target="../media/image56.jpeg"/><Relationship Id="rId5" Type="http://schemas.openxmlformats.org/officeDocument/2006/relationships/slideLayout" Target="../slideLayouts/slideLayout144.xml"/><Relationship Id="rId4" Type="http://schemas.openxmlformats.org/officeDocument/2006/relationships/tags" Target="../tags/tag247.xml"/></Relationships>
</file>

<file path=ppt/slides/_rels/slide58.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250.xml"/><Relationship Id="rId7" Type="http://schemas.openxmlformats.org/officeDocument/2006/relationships/slideLayout" Target="../slideLayouts/slideLayout145.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s>
</file>

<file path=ppt/slides/_rels/slide59.xml.rels><?xml version="1.0" encoding="UTF-8" standalone="yes"?>
<Relationships xmlns="http://schemas.openxmlformats.org/package/2006/relationships"><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 Id="rId4" Type="http://schemas.openxmlformats.org/officeDocument/2006/relationships/slideLayout" Target="../slideLayouts/slideLayout133.xml"/></Relationships>
</file>

<file path=ppt/slides/_rels/slide6.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slideLayout" Target="../slideLayouts/slideLayout77.xml"/></Relationships>
</file>

<file path=ppt/slides/_rels/slide60.xml.rels><?xml version="1.0" encoding="UTF-8" standalone="yes"?>
<Relationships xmlns="http://schemas.openxmlformats.org/package/2006/relationships"><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 Id="rId5" Type="http://schemas.openxmlformats.org/officeDocument/2006/relationships/notesSlide" Target="../notesSlides/notesSlide18.xml"/><Relationship Id="rId4" Type="http://schemas.openxmlformats.org/officeDocument/2006/relationships/slideLayout" Target="../slideLayouts/slideLayout133.xml"/></Relationships>
</file>

<file path=ppt/slides/_rels/slide61.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262.xml"/><Relationship Id="rId7" Type="http://schemas.openxmlformats.org/officeDocument/2006/relationships/slideLayout" Target="../slideLayouts/slideLayout133.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9" Type="http://schemas.openxmlformats.org/officeDocument/2006/relationships/image" Target="../media/image57.png"/></Relationships>
</file>

<file path=ppt/slides/_rels/slide62.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5" Type="http://schemas.openxmlformats.org/officeDocument/2006/relationships/notesSlide" Target="../notesSlides/notesSlide20.xml"/><Relationship Id="rId4"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tags" Target="../tags/tag271.xml"/><Relationship Id="rId7" Type="http://schemas.openxmlformats.org/officeDocument/2006/relationships/image" Target="../media/image58.png"/><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notesSlide" Target="../notesSlides/notesSlide21.xml"/><Relationship Id="rId5" Type="http://schemas.openxmlformats.org/officeDocument/2006/relationships/slideLayout" Target="../slideLayouts/slideLayout14.xml"/><Relationship Id="rId4" Type="http://schemas.openxmlformats.org/officeDocument/2006/relationships/tags" Target="../tags/tag272.xml"/></Relationships>
</file>

<file path=ppt/slides/_rels/slide64.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tags" Target="../tags/tag275.xml"/><Relationship Id="rId7" Type="http://schemas.openxmlformats.org/officeDocument/2006/relationships/tags" Target="../tags/tag279.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9" Type="http://schemas.openxmlformats.org/officeDocument/2006/relationships/notesSlide" Target="../notesSlides/notesSlide22.xml"/></Relationships>
</file>

<file path=ppt/slides/_rels/slide65.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image" Target="../media/image59.png"/><Relationship Id="rId5" Type="http://schemas.openxmlformats.org/officeDocument/2006/relationships/notesSlide" Target="../notesSlides/notesSlide23.xml"/><Relationship Id="rId4"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4"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5" Type="http://schemas.openxmlformats.org/officeDocument/2006/relationships/slideLayout" Target="../slideLayouts/slideLayout14.xml"/><Relationship Id="rId4" Type="http://schemas.openxmlformats.org/officeDocument/2006/relationships/tags" Target="../tags/tag289.xml"/></Relationships>
</file>

<file path=ppt/slides/_rels/slide68.xml.rels><?xml version="1.0" encoding="UTF-8" standalone="yes"?>
<Relationships xmlns="http://schemas.openxmlformats.org/package/2006/relationships"><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 Id="rId5" Type="http://schemas.openxmlformats.org/officeDocument/2006/relationships/notesSlide" Target="../notesSlides/notesSlide24.xml"/><Relationship Id="rId4"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image" Target="../media/image60.png"/><Relationship Id="rId5" Type="http://schemas.openxmlformats.org/officeDocument/2006/relationships/slideLayout" Target="../slideLayouts/slideLayout14.xml"/><Relationship Id="rId4" Type="http://schemas.openxmlformats.org/officeDocument/2006/relationships/tags" Target="../tags/tag296.xml"/></Relationships>
</file>

<file path=ppt/slides/_rels/slide7.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slideLayout" Target="../slideLayouts/slideLayout77.xml"/></Relationships>
</file>

<file path=ppt/slides/_rels/slide70.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5" Type="http://schemas.openxmlformats.org/officeDocument/2006/relationships/notesSlide" Target="../notesSlides/notesSlide25.xml"/><Relationship Id="rId4"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tags" Target="../tags/tag302.xml"/><Relationship Id="rId7" Type="http://schemas.openxmlformats.org/officeDocument/2006/relationships/image" Target="../media/image61.jpeg"/><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notesSlide" Target="../notesSlides/notesSlide26.xml"/><Relationship Id="rId5" Type="http://schemas.openxmlformats.org/officeDocument/2006/relationships/slideLayout" Target="../slideLayouts/slideLayout152.xml"/><Relationship Id="rId4" Type="http://schemas.openxmlformats.org/officeDocument/2006/relationships/tags" Target="../tags/tag303.xml"/></Relationships>
</file>

<file path=ppt/slides/_rels/slide72.xml.rels><?xml version="1.0" encoding="UTF-8" standalone="yes"?>
<Relationships xmlns="http://schemas.openxmlformats.org/package/2006/relationships"><Relationship Id="rId8" Type="http://schemas.openxmlformats.org/officeDocument/2006/relationships/tags" Target="../tags/tag311.xml"/><Relationship Id="rId3" Type="http://schemas.openxmlformats.org/officeDocument/2006/relationships/tags" Target="../tags/tag306.xml"/><Relationship Id="rId7" Type="http://schemas.openxmlformats.org/officeDocument/2006/relationships/tags" Target="../tags/tag310.xml"/><Relationship Id="rId12" Type="http://schemas.openxmlformats.org/officeDocument/2006/relationships/image" Target="../media/image62.png"/><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tags" Target="../tags/tag309.xml"/><Relationship Id="rId11" Type="http://schemas.openxmlformats.org/officeDocument/2006/relationships/notesSlide" Target="../notesSlides/notesSlide27.xml"/><Relationship Id="rId5" Type="http://schemas.openxmlformats.org/officeDocument/2006/relationships/tags" Target="../tags/tag308.xml"/><Relationship Id="rId10" Type="http://schemas.openxmlformats.org/officeDocument/2006/relationships/slideLayout" Target="../slideLayouts/slideLayout48.xml"/><Relationship Id="rId4" Type="http://schemas.openxmlformats.org/officeDocument/2006/relationships/tags" Target="../tags/tag307.xml"/><Relationship Id="rId9" Type="http://schemas.openxmlformats.org/officeDocument/2006/relationships/tags" Target="../tags/tag312.xml"/></Relationships>
</file>

<file path=ppt/slides/_rels/slide73.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tags" Target="../tags/tag315.xml"/><Relationship Id="rId7" Type="http://schemas.openxmlformats.org/officeDocument/2006/relationships/image" Target="../media/image64.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image" Target="../media/image63.png"/><Relationship Id="rId5" Type="http://schemas.openxmlformats.org/officeDocument/2006/relationships/slideLayout" Target="../slideLayouts/slideLayout42.xml"/><Relationship Id="rId4" Type="http://schemas.openxmlformats.org/officeDocument/2006/relationships/tags" Target="../tags/tag316.xml"/></Relationships>
</file>

<file path=ppt/slides/_rels/slide74.xml.rels><?xml version="1.0" encoding="UTF-8" standalone="yes"?>
<Relationships xmlns="http://schemas.openxmlformats.org/package/2006/relationships"><Relationship Id="rId8" Type="http://schemas.openxmlformats.org/officeDocument/2006/relationships/tags" Target="../tags/tag324.xml"/><Relationship Id="rId13" Type="http://schemas.openxmlformats.org/officeDocument/2006/relationships/tags" Target="../tags/tag329.xml"/><Relationship Id="rId18" Type="http://schemas.openxmlformats.org/officeDocument/2006/relationships/tags" Target="../tags/tag334.xml"/><Relationship Id="rId3" Type="http://schemas.openxmlformats.org/officeDocument/2006/relationships/tags" Target="../tags/tag319.xml"/><Relationship Id="rId21" Type="http://schemas.openxmlformats.org/officeDocument/2006/relationships/image" Target="../media/image66.png"/><Relationship Id="rId7" Type="http://schemas.openxmlformats.org/officeDocument/2006/relationships/tags" Target="../tags/tag323.xml"/><Relationship Id="rId12" Type="http://schemas.openxmlformats.org/officeDocument/2006/relationships/tags" Target="../tags/tag328.xml"/><Relationship Id="rId17" Type="http://schemas.openxmlformats.org/officeDocument/2006/relationships/tags" Target="../tags/tag333.xml"/><Relationship Id="rId2" Type="http://schemas.openxmlformats.org/officeDocument/2006/relationships/tags" Target="../tags/tag318.xml"/><Relationship Id="rId16" Type="http://schemas.openxmlformats.org/officeDocument/2006/relationships/tags" Target="../tags/tag332.xml"/><Relationship Id="rId20" Type="http://schemas.openxmlformats.org/officeDocument/2006/relationships/notesSlide" Target="../notesSlides/notesSlide28.xml"/><Relationship Id="rId1" Type="http://schemas.openxmlformats.org/officeDocument/2006/relationships/tags" Target="../tags/tag317.xml"/><Relationship Id="rId6" Type="http://schemas.openxmlformats.org/officeDocument/2006/relationships/tags" Target="../tags/tag322.xml"/><Relationship Id="rId11" Type="http://schemas.openxmlformats.org/officeDocument/2006/relationships/tags" Target="../tags/tag327.xml"/><Relationship Id="rId5" Type="http://schemas.openxmlformats.org/officeDocument/2006/relationships/tags" Target="../tags/tag321.xml"/><Relationship Id="rId15" Type="http://schemas.openxmlformats.org/officeDocument/2006/relationships/tags" Target="../tags/tag331.xml"/><Relationship Id="rId10" Type="http://schemas.openxmlformats.org/officeDocument/2006/relationships/tags" Target="../tags/tag326.xml"/><Relationship Id="rId19" Type="http://schemas.openxmlformats.org/officeDocument/2006/relationships/slideLayout" Target="../slideLayouts/slideLayout49.xml"/><Relationship Id="rId4" Type="http://schemas.openxmlformats.org/officeDocument/2006/relationships/tags" Target="../tags/tag320.xml"/><Relationship Id="rId9" Type="http://schemas.openxmlformats.org/officeDocument/2006/relationships/tags" Target="../tags/tag325.xml"/><Relationship Id="rId14" Type="http://schemas.openxmlformats.org/officeDocument/2006/relationships/tags" Target="../tags/tag330.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36.xml"/><Relationship Id="rId1" Type="http://schemas.openxmlformats.org/officeDocument/2006/relationships/tags" Target="../tags/tag335.xml"/><Relationship Id="rId4" Type="http://schemas.openxmlformats.org/officeDocument/2006/relationships/image" Target="../media/image67.emf"/></Relationships>
</file>

<file path=ppt/slides/_rels/slide76.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tags" Target="../tags/tag342.xml"/><Relationship Id="rId7" Type="http://schemas.openxmlformats.org/officeDocument/2006/relationships/diagramLayout" Target="../diagrams/layout3.xml"/><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diagramData" Target="../diagrams/data3.xml"/><Relationship Id="rId5" Type="http://schemas.openxmlformats.org/officeDocument/2006/relationships/notesSlide" Target="../notesSlides/notesSlide29.xml"/><Relationship Id="rId10" Type="http://schemas.microsoft.com/office/2007/relationships/diagramDrawing" Target="../diagrams/drawing3.xml"/><Relationship Id="rId4" Type="http://schemas.openxmlformats.org/officeDocument/2006/relationships/slideLayout" Target="../slideLayouts/slideLayout14.xml"/><Relationship Id="rId9" Type="http://schemas.openxmlformats.org/officeDocument/2006/relationships/diagramColors" Target="../diagrams/colors3.xml"/></Relationships>
</file>

<file path=ppt/slides/_rels/slide78.xml.rels><?xml version="1.0" encoding="UTF-8" standalone="yes"?>
<Relationships xmlns="http://schemas.openxmlformats.org/package/2006/relationships"><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 Id="rId5" Type="http://schemas.openxmlformats.org/officeDocument/2006/relationships/notesSlide" Target="../notesSlides/notesSlide30.xml"/><Relationship Id="rId4"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8" Type="http://schemas.openxmlformats.org/officeDocument/2006/relationships/hyperlink" Target="mailto:Mark.Jarvis@irb-cisr.gc.ca" TargetMode="External"/><Relationship Id="rId3" Type="http://schemas.openxmlformats.org/officeDocument/2006/relationships/tags" Target="../tags/tag348.xml"/><Relationship Id="rId7" Type="http://schemas.openxmlformats.org/officeDocument/2006/relationships/hyperlink" Target="mailto:craig@leanagility.com" TargetMode="Externa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notesSlide" Target="../notesSlides/notesSlide31.xml"/><Relationship Id="rId5" Type="http://schemas.openxmlformats.org/officeDocument/2006/relationships/slideLayout" Target="../slideLayouts/slideLayout16.xml"/><Relationship Id="rId4" Type="http://schemas.openxmlformats.org/officeDocument/2006/relationships/tags" Target="../tags/tag349.xml"/></Relationships>
</file>

<file path=ppt/slides/_rels/slide8.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10.emf"/><Relationship Id="rId4" Type="http://schemas.openxmlformats.org/officeDocument/2006/relationships/slideLayout" Target="../slideLayouts/slideLayout77.xml"/></Relationships>
</file>

<file path=ppt/slides/_rels/slide80.xml.rels><?xml version="1.0" encoding="UTF-8" standalone="yes"?>
<Relationships xmlns="http://schemas.openxmlformats.org/package/2006/relationships"><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image" Target="../media/image68.jpeg"/><Relationship Id="rId5" Type="http://schemas.openxmlformats.org/officeDocument/2006/relationships/slideLayout" Target="../slideLayouts/slideLayout56.xml"/><Relationship Id="rId4" Type="http://schemas.openxmlformats.org/officeDocument/2006/relationships/tags" Target="../tags/tag353.xml"/></Relationships>
</file>

<file path=ppt/slides/_rels/slide9.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image" Target="../media/image13.png"/><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image" Target="../media/image12.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image" Target="../media/image11.jpeg"/><Relationship Id="rId5" Type="http://schemas.openxmlformats.org/officeDocument/2006/relationships/tags" Target="../tags/tag27.xml"/><Relationship Id="rId10" Type="http://schemas.openxmlformats.org/officeDocument/2006/relationships/slideLayout" Target="../slideLayouts/slideLayout77.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1"/>
            </p:custDataLst>
          </p:nvPr>
        </p:nvSpPr>
        <p:spPr/>
        <p:txBody>
          <a:bodyPr/>
          <a:lstStyle/>
          <a:p>
            <a:pPr>
              <a:defRPr/>
            </a:pPr>
            <a:r>
              <a:rPr lang="fr-CA" noProof="0" dirty="0" smtClean="0"/>
              <a:t>ÉTAPE DES contrôles et de la durabilité</a:t>
            </a:r>
            <a:endParaRPr lang="fr-CA" noProof="0" dirty="0"/>
          </a:p>
        </p:txBody>
      </p:sp>
      <p:sp>
        <p:nvSpPr>
          <p:cNvPr id="194563" name="Text Placeholder 4"/>
          <p:cNvSpPr>
            <a:spLocks noGrp="1"/>
          </p:cNvSpPr>
          <p:nvPr>
            <p:ph type="body" idx="1"/>
            <p:custDataLst>
              <p:tags r:id="rId2"/>
            </p:custDataLst>
          </p:nvPr>
        </p:nvSpPr>
        <p:spPr/>
        <p:txBody>
          <a:bodyPr/>
          <a:lstStyle/>
          <a:p>
            <a:r>
              <a:rPr lang="fr-CA" noProof="0" dirty="0" smtClean="0"/>
              <a:t>Jour 7</a:t>
            </a:r>
            <a:r>
              <a:rPr lang="fr-CA" dirty="0"/>
              <a:t> </a:t>
            </a:r>
            <a:r>
              <a:rPr lang="fr-CA" dirty="0" smtClean="0"/>
              <a:t>: Atelier « </a:t>
            </a:r>
            <a:r>
              <a:rPr lang="fr-CA" dirty="0" smtClean="0"/>
              <a:t>Ceinture </a:t>
            </a:r>
            <a:r>
              <a:rPr lang="fr-CA" dirty="0" smtClean="0"/>
              <a:t>verte » LEAN</a:t>
            </a:r>
            <a:endParaRPr lang="fr-CA" noProof="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itle 1"/>
          <p:cNvSpPr>
            <a:spLocks noGrp="1"/>
          </p:cNvSpPr>
          <p:nvPr>
            <p:ph type="title"/>
            <p:custDataLst>
              <p:tags r:id="rId1"/>
            </p:custDataLst>
          </p:nvPr>
        </p:nvSpPr>
        <p:spPr>
          <a:xfrm>
            <a:off x="250825" y="1484313"/>
            <a:ext cx="8763000" cy="914400"/>
          </a:xfrm>
        </p:spPr>
        <p:txBody>
          <a:bodyPr/>
          <a:lstStyle/>
          <a:p>
            <a:r>
              <a:rPr lang="fr-CA" altLang="en-US" sz="3600" smtClean="0"/>
              <a:t>Gratifiant de faire la bonne chose</a:t>
            </a:r>
          </a:p>
        </p:txBody>
      </p:sp>
      <p:sp>
        <p:nvSpPr>
          <p:cNvPr id="203779" name="Content Placeholder 2"/>
          <p:cNvSpPr>
            <a:spLocks noGrp="1"/>
          </p:cNvSpPr>
          <p:nvPr>
            <p:ph idx="1"/>
            <p:custDataLst>
              <p:tags r:id="rId2"/>
            </p:custDataLst>
          </p:nvPr>
        </p:nvSpPr>
        <p:spPr/>
        <p:txBody>
          <a:bodyPr/>
          <a:lstStyle/>
          <a:p>
            <a:pPr marL="457200" indent="-457200">
              <a:buFontTx/>
              <a:buChar char="•"/>
            </a:pPr>
            <a:r>
              <a:rPr lang="fr-CA" altLang="en-US" smtClean="0"/>
              <a:t>Rétroaction rapide, quotidienne</a:t>
            </a:r>
          </a:p>
          <a:p>
            <a:pPr marL="457200" indent="-457200">
              <a:buFontTx/>
              <a:buChar char="•"/>
            </a:pPr>
            <a:r>
              <a:rPr lang="fr-CA" altLang="en-US" smtClean="0"/>
              <a:t>Reconnaître et récompenser le succès</a:t>
            </a:r>
          </a:p>
          <a:p>
            <a:pPr marL="457200" indent="-457200">
              <a:buFontTx/>
              <a:buChar char="•"/>
            </a:pPr>
            <a:r>
              <a:rPr lang="fr-CA" altLang="en-US" smtClean="0"/>
              <a:t>Reconnaître et récompenser les tentatives – apprentissage – l’échec comme outil d’« instruction »</a:t>
            </a:r>
          </a:p>
          <a:p>
            <a:pPr marL="457200" indent="-457200">
              <a:buFontTx/>
              <a:buChar char="•"/>
            </a:pPr>
            <a:r>
              <a:rPr lang="fr-CA" altLang="en-US" smtClean="0"/>
              <a:t>Autres?</a:t>
            </a:r>
          </a:p>
        </p:txBody>
      </p:sp>
      <p:sp>
        <p:nvSpPr>
          <p:cNvPr id="203780"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4327D5E2-7404-4597-96B2-D482A7D83A72}"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10</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04802" name="Title 1"/>
          <p:cNvSpPr>
            <a:spLocks noGrp="1"/>
          </p:cNvSpPr>
          <p:nvPr>
            <p:ph type="title"/>
            <p:custDataLst>
              <p:tags r:id="rId1"/>
            </p:custDataLst>
          </p:nvPr>
        </p:nvSpPr>
        <p:spPr>
          <a:xfrm>
            <a:off x="228600" y="609600"/>
            <a:ext cx="8763000" cy="914400"/>
          </a:xfrm>
        </p:spPr>
        <p:txBody>
          <a:bodyPr/>
          <a:lstStyle/>
          <a:p>
            <a:r>
              <a:rPr lang="fr-CA" altLang="en-US" sz="3600" smtClean="0"/>
              <a:t>Gratifiant de faire la bonne chose</a:t>
            </a:r>
          </a:p>
        </p:txBody>
      </p:sp>
      <p:sp>
        <p:nvSpPr>
          <p:cNvPr id="204803" name="Slide Number Placeholder 3"/>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D6AD5782-5459-4201-B058-184182F7AB4E}"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11</a:t>
            </a:fld>
            <a:endParaRPr lang="en-US" altLang="en-US" sz="1400">
              <a:solidFill>
                <a:srgbClr val="7C6A55"/>
              </a:solidFill>
              <a:latin typeface="Verdana" pitchFamily="34" charset="0"/>
              <a:ea typeface="Geneva"/>
              <a:cs typeface="Geneva"/>
            </a:endParaRPr>
          </a:p>
        </p:txBody>
      </p:sp>
      <p:pic>
        <p:nvPicPr>
          <p:cNvPr id="204804" name="Picture 2"/>
          <p:cNvPicPr>
            <a:picLocks noChangeAspect="1" noChangeArrowheads="1"/>
          </p:cNvPicPr>
          <p:nvPr>
            <p:custDataLst>
              <p:tags r:id="rId3"/>
            </p:custDataLst>
          </p:nvPr>
        </p:nvPicPr>
        <p:blipFill>
          <a:blip r:embed="rId6" cstate="print"/>
          <a:srcRect/>
          <a:stretch>
            <a:fillRect/>
          </a:stretch>
        </p:blipFill>
        <p:spPr bwMode="auto">
          <a:xfrm>
            <a:off x="1042988" y="1341438"/>
            <a:ext cx="7010400" cy="4608512"/>
          </a:xfrm>
          <a:prstGeom prst="rect">
            <a:avLst/>
          </a:prstGeom>
          <a:noFill/>
          <a:ln w="9525">
            <a:noFill/>
            <a:miter lim="800000"/>
            <a:headEnd/>
            <a:tailEnd/>
          </a:ln>
        </p:spPr>
      </p:pic>
      <p:sp>
        <p:nvSpPr>
          <p:cNvPr id="204805" name="Oval 4"/>
          <p:cNvSpPr>
            <a:spLocks noChangeArrowheads="1"/>
          </p:cNvSpPr>
          <p:nvPr>
            <p:custDataLst>
              <p:tags r:id="rId4"/>
            </p:custDataLst>
          </p:nvPr>
        </p:nvSpPr>
        <p:spPr bwMode="auto">
          <a:xfrm>
            <a:off x="4572000" y="1338263"/>
            <a:ext cx="4114800" cy="3962400"/>
          </a:xfrm>
          <a:prstGeom prst="ellipse">
            <a:avLst/>
          </a:prstGeom>
          <a:noFill/>
          <a:ln w="82550" algn="ctr">
            <a:solidFill>
              <a:srgbClr val="FF0000"/>
            </a:solidFill>
            <a:round/>
            <a:headEnd/>
            <a:tailEnd/>
          </a:ln>
        </p:spPr>
        <p:txBody>
          <a:bodyPr/>
          <a:lstStyle/>
          <a:p>
            <a:pPr eaLnBrk="0" hangingPunct="0"/>
            <a:r>
              <a:rPr lang="en-CA" altLang="en-US" sz="2400" baseline="-25000">
                <a:solidFill>
                  <a:srgbClr val="7C6A55"/>
                </a:solidFill>
                <a:ea typeface="Geneva"/>
                <a:cs typeface="Geneva"/>
              </a:rPr>
              <a:t>2</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itle 1"/>
          <p:cNvSpPr>
            <a:spLocks noGrp="1"/>
          </p:cNvSpPr>
          <p:nvPr>
            <p:ph type="title"/>
            <p:custDataLst>
              <p:tags r:id="rId1"/>
            </p:custDataLst>
          </p:nvPr>
        </p:nvSpPr>
        <p:spPr>
          <a:xfrm>
            <a:off x="250825" y="1125538"/>
            <a:ext cx="8763000" cy="914400"/>
          </a:xfrm>
        </p:spPr>
        <p:txBody>
          <a:bodyPr/>
          <a:lstStyle/>
          <a:p>
            <a:r>
              <a:rPr lang="fr-CA" altLang="en-US" sz="3600" smtClean="0"/>
              <a:t>Gratifiant de faire la bonne chose</a:t>
            </a:r>
            <a:endParaRPr lang="en-CA" altLang="en-US" sz="3600" smtClean="0"/>
          </a:p>
        </p:txBody>
      </p:sp>
      <p:sp>
        <p:nvSpPr>
          <p:cNvPr id="205827" name="Slide Number Placeholder 2"/>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FB2ECA5F-E84E-4A96-A8B9-9F3C7CD92A38}"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12</a:t>
            </a:fld>
            <a:r>
              <a:rPr lang="en-US" altLang="en-US" sz="1400">
                <a:solidFill>
                  <a:srgbClr val="7C6A55"/>
                </a:solidFill>
                <a:latin typeface="Verdana" pitchFamily="34" charset="0"/>
                <a:ea typeface="Geneva"/>
                <a:cs typeface="Geneva"/>
              </a:rPr>
              <a:t>  </a:t>
            </a:r>
          </a:p>
        </p:txBody>
      </p:sp>
      <p:pic>
        <p:nvPicPr>
          <p:cNvPr id="205828" name="Picture 2"/>
          <p:cNvPicPr>
            <a:picLocks noChangeAspect="1" noChangeArrowheads="1"/>
          </p:cNvPicPr>
          <p:nvPr>
            <p:custDataLst>
              <p:tags r:id="rId3"/>
            </p:custDataLst>
          </p:nvPr>
        </p:nvPicPr>
        <p:blipFill>
          <a:blip r:embed="rId5" cstate="print"/>
          <a:srcRect/>
          <a:stretch>
            <a:fillRect/>
          </a:stretch>
        </p:blipFill>
        <p:spPr bwMode="auto">
          <a:xfrm>
            <a:off x="611188" y="1916113"/>
            <a:ext cx="7561262" cy="4392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itle 4"/>
          <p:cNvSpPr>
            <a:spLocks noGrp="1"/>
          </p:cNvSpPr>
          <p:nvPr>
            <p:ph type="title"/>
            <p:custDataLst>
              <p:tags r:id="rId1"/>
            </p:custDataLst>
          </p:nvPr>
        </p:nvSpPr>
        <p:spPr/>
        <p:txBody>
          <a:bodyPr/>
          <a:lstStyle/>
          <a:p>
            <a:r>
              <a:rPr lang="fr-CA" altLang="en-US" cap="none" smtClean="0"/>
              <a:t>LE TRAVAIL STANDARD </a:t>
            </a:r>
          </a:p>
        </p:txBody>
      </p:sp>
      <p:sp>
        <p:nvSpPr>
          <p:cNvPr id="206851" name="Text Placeholder 5"/>
          <p:cNvSpPr>
            <a:spLocks noGrp="1"/>
          </p:cNvSpPr>
          <p:nvPr>
            <p:ph type="body" idx="1"/>
            <p:custDataLst>
              <p:tags r:id="rId2"/>
            </p:custDataLst>
          </p:nvPr>
        </p:nvSpPr>
        <p:spPr/>
        <p:txBody>
          <a:bodyPr/>
          <a:lstStyle/>
          <a:p>
            <a:endParaRPr lang="en-CA" altLang="en-US" smtClean="0"/>
          </a:p>
        </p:txBody>
      </p:sp>
      <p:sp>
        <p:nvSpPr>
          <p:cNvPr id="206852"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47EE360D-9F35-4324-8D07-C7C3F98CB956}" type="slidenum">
              <a:rPr lang="en-US" altLang="en-US" sz="1400">
                <a:solidFill>
                  <a:srgbClr val="7C6A55"/>
                </a:solidFill>
                <a:latin typeface="Verdana" pitchFamily="34" charset="0"/>
                <a:ea typeface="Geneva"/>
                <a:cs typeface="Geneva"/>
              </a:rPr>
              <a:pPr fontAlgn="base">
                <a:spcBef>
                  <a:spcPct val="0"/>
                </a:spcBef>
                <a:spcAft>
                  <a:spcPct val="0"/>
                </a:spcAft>
              </a:pPr>
              <a:t>13</a:t>
            </a:fld>
            <a:endParaRPr lang="en-US" altLang="en-US" sz="1400">
              <a:solidFill>
                <a:srgbClr val="7C6A55"/>
              </a:solidFill>
              <a:latin typeface="Arial" pitchFamily="34" charset="0"/>
              <a:ea typeface="Geneva"/>
              <a:cs typeface="Genev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custDataLst>
              <p:tags r:id="rId1"/>
            </p:custDataLst>
          </p:nvPr>
        </p:nvSpPr>
        <p:spPr>
          <a:xfrm>
            <a:off x="230188" y="1077913"/>
            <a:ext cx="8229600" cy="914400"/>
          </a:xfrm>
        </p:spPr>
        <p:txBody>
          <a:bodyPr/>
          <a:lstStyle/>
          <a:p>
            <a:r>
              <a:rPr lang="fr-CA" altLang="en-US" sz="2400" smtClean="0"/>
              <a:t>Le travail standardisé « fixe » les améliorations</a:t>
            </a:r>
          </a:p>
        </p:txBody>
      </p:sp>
      <p:sp>
        <p:nvSpPr>
          <p:cNvPr id="207875" name="Slide Number Placeholder 1"/>
          <p:cNvSpPr>
            <a:spLocks noGrp="1"/>
          </p:cNvSpPr>
          <p:nvPr>
            <p:ph type="sldNum" sz="quarter" idx="10"/>
            <p:custDataLst>
              <p:tags r:id="rId2"/>
            </p:custDataLst>
          </p:nvPr>
        </p:nvSpPr>
        <p:spPr>
          <a:xfrm>
            <a:off x="6786563" y="6151563"/>
            <a:ext cx="1905000" cy="457200"/>
          </a:xfrm>
          <a:noFill/>
        </p:spPr>
        <p:txBody>
          <a:bodyPr/>
          <a:lstStyle/>
          <a:p>
            <a:pPr eaLnBrk="1" fontAlgn="base" hangingPunct="1">
              <a:spcBef>
                <a:spcPct val="0"/>
              </a:spcBef>
              <a:spcAft>
                <a:spcPct val="0"/>
              </a:spcAft>
            </a:pPr>
            <a:fld id="{0911364C-5D28-4892-B8DB-B780AB8C882E}"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14</a:t>
            </a:fld>
            <a:endParaRPr lang="en-US" altLang="en-US" sz="1400">
              <a:solidFill>
                <a:srgbClr val="7C6A55"/>
              </a:solidFill>
              <a:latin typeface="Arial" pitchFamily="34" charset="0"/>
              <a:ea typeface="Geneva"/>
              <a:cs typeface="Geneva"/>
            </a:endParaRPr>
          </a:p>
        </p:txBody>
      </p:sp>
      <p:sp>
        <p:nvSpPr>
          <p:cNvPr id="3097" name="Text Box 25"/>
          <p:cNvSpPr txBox="1">
            <a:spLocks noChangeArrowheads="1"/>
          </p:cNvSpPr>
          <p:nvPr>
            <p:custDataLst>
              <p:tags r:id="rId3"/>
            </p:custDataLst>
          </p:nvPr>
        </p:nvSpPr>
        <p:spPr bwMode="auto">
          <a:xfrm>
            <a:off x="4213225" y="6089650"/>
            <a:ext cx="6683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3200">
                <a:solidFill>
                  <a:srgbClr val="7C6A55"/>
                </a:solidFill>
                <a:latin typeface="Verdana" pitchFamily="34" charset="0"/>
                <a:ea typeface="Geneva"/>
                <a:cs typeface="Geneva"/>
              </a:defRPr>
            </a:lvl1pPr>
            <a:lvl2pPr marL="742950" indent="-285750" eaLnBrk="0" hangingPunct="0">
              <a:spcBef>
                <a:spcPct val="20000"/>
              </a:spcBef>
              <a:buChar char="–"/>
              <a:defRPr sz="2800">
                <a:solidFill>
                  <a:srgbClr val="7C6A55"/>
                </a:solidFill>
                <a:latin typeface="Verdana" pitchFamily="34" charset="0"/>
                <a:ea typeface="Geneva"/>
                <a:cs typeface="Geneva"/>
              </a:defRPr>
            </a:lvl2pPr>
            <a:lvl3pPr marL="1143000" indent="-228600" eaLnBrk="0" hangingPunct="0">
              <a:spcBef>
                <a:spcPct val="20000"/>
              </a:spcBef>
              <a:buChar char="•"/>
              <a:defRPr sz="2400">
                <a:solidFill>
                  <a:srgbClr val="7C6A55"/>
                </a:solidFill>
                <a:latin typeface="Verdana" pitchFamily="34" charset="0"/>
                <a:ea typeface="Geneva"/>
                <a:cs typeface="Geneva"/>
              </a:defRPr>
            </a:lvl3pPr>
            <a:lvl4pPr marL="1600200" indent="-228600" eaLnBrk="0" hangingPunct="0">
              <a:spcBef>
                <a:spcPct val="20000"/>
              </a:spcBef>
              <a:buChar char="–"/>
              <a:defRPr sz="2000">
                <a:solidFill>
                  <a:srgbClr val="7C6A55"/>
                </a:solidFill>
                <a:latin typeface="Verdana" pitchFamily="34" charset="0"/>
                <a:ea typeface="Geneva"/>
                <a:cs typeface="Geneva"/>
              </a:defRPr>
            </a:lvl4pPr>
            <a:lvl5pPr marL="2057400" indent="-228600" eaLnBrk="0" hangingPunct="0">
              <a:spcBef>
                <a:spcPct val="20000"/>
              </a:spcBef>
              <a:buChar char="»"/>
              <a:defRPr sz="2000">
                <a:solidFill>
                  <a:srgbClr val="7C6A55"/>
                </a:solidFill>
                <a:latin typeface="Verdana" pitchFamily="34" charset="0"/>
                <a:ea typeface="Geneva"/>
                <a:cs typeface="Geneva"/>
              </a:defRPr>
            </a:lvl5pPr>
            <a:lvl6pPr marL="2514600" indent="-228600" eaLnBrk="0" fontAlgn="base" hangingPunct="0">
              <a:spcBef>
                <a:spcPct val="20000"/>
              </a:spcBef>
              <a:spcAft>
                <a:spcPct val="0"/>
              </a:spcAft>
              <a:buChar char="»"/>
              <a:defRPr sz="2000">
                <a:solidFill>
                  <a:srgbClr val="7C6A55"/>
                </a:solidFill>
                <a:latin typeface="Verdana" pitchFamily="34" charset="0"/>
                <a:ea typeface="Geneva"/>
                <a:cs typeface="Geneva"/>
              </a:defRPr>
            </a:lvl6pPr>
            <a:lvl7pPr marL="2971800" indent="-228600" eaLnBrk="0" fontAlgn="base" hangingPunct="0">
              <a:spcBef>
                <a:spcPct val="20000"/>
              </a:spcBef>
              <a:spcAft>
                <a:spcPct val="0"/>
              </a:spcAft>
              <a:buChar char="»"/>
              <a:defRPr sz="2000">
                <a:solidFill>
                  <a:srgbClr val="7C6A55"/>
                </a:solidFill>
                <a:latin typeface="Verdana" pitchFamily="34" charset="0"/>
                <a:ea typeface="Geneva"/>
                <a:cs typeface="Geneva"/>
              </a:defRPr>
            </a:lvl7pPr>
            <a:lvl8pPr marL="3429000" indent="-228600" eaLnBrk="0" fontAlgn="base" hangingPunct="0">
              <a:spcBef>
                <a:spcPct val="20000"/>
              </a:spcBef>
              <a:spcAft>
                <a:spcPct val="0"/>
              </a:spcAft>
              <a:buChar char="»"/>
              <a:defRPr sz="2000">
                <a:solidFill>
                  <a:srgbClr val="7C6A55"/>
                </a:solidFill>
                <a:latin typeface="Verdana" pitchFamily="34" charset="0"/>
                <a:ea typeface="Geneva"/>
                <a:cs typeface="Geneva"/>
              </a:defRPr>
            </a:lvl8pPr>
            <a:lvl9pPr marL="3886200" indent="-228600" eaLnBrk="0" fontAlgn="base" hangingPunct="0">
              <a:spcBef>
                <a:spcPct val="20000"/>
              </a:spcBef>
              <a:spcAft>
                <a:spcPct val="0"/>
              </a:spcAft>
              <a:buChar char="»"/>
              <a:defRPr sz="2000">
                <a:solidFill>
                  <a:srgbClr val="7C6A55"/>
                </a:solidFill>
                <a:latin typeface="Verdana" pitchFamily="34" charset="0"/>
                <a:ea typeface="Geneva"/>
                <a:cs typeface="Geneva"/>
              </a:defRPr>
            </a:lvl9pPr>
          </a:lstStyle>
          <a:p>
            <a:pPr>
              <a:spcBef>
                <a:spcPct val="0"/>
              </a:spcBef>
              <a:defRPr/>
            </a:pPr>
            <a:r>
              <a:rPr lang="fr-CA" altLang="en-US" sz="2000" b="1" baseline="-25000" smtClean="0">
                <a:solidFill>
                  <a:schemeClr val="tx1">
                    <a:lumMod val="50000"/>
                  </a:schemeClr>
                </a:solidFill>
                <a:latin typeface="Arial" pitchFamily="34" charset="0"/>
              </a:rPr>
              <a:t>Durée</a:t>
            </a:r>
          </a:p>
        </p:txBody>
      </p:sp>
      <p:grpSp>
        <p:nvGrpSpPr>
          <p:cNvPr id="3094" name="Group 22"/>
          <p:cNvGrpSpPr>
            <a:grpSpLocks/>
          </p:cNvGrpSpPr>
          <p:nvPr>
            <p:custDataLst>
              <p:tags r:id="rId4"/>
            </p:custDataLst>
          </p:nvPr>
        </p:nvGrpSpPr>
        <p:grpSpPr bwMode="auto">
          <a:xfrm>
            <a:off x="3708400" y="2168525"/>
            <a:ext cx="2554288" cy="2420938"/>
            <a:chOff x="2154" y="1570"/>
            <a:chExt cx="1905" cy="1769"/>
          </a:xfrm>
        </p:grpSpPr>
        <p:sp>
          <p:nvSpPr>
            <p:cNvPr id="207884" name="Oval 4"/>
            <p:cNvSpPr>
              <a:spLocks noChangeArrowheads="1"/>
            </p:cNvSpPr>
            <p:nvPr/>
          </p:nvSpPr>
          <p:spPr bwMode="auto">
            <a:xfrm>
              <a:off x="2154" y="1570"/>
              <a:ext cx="1905" cy="1769"/>
            </a:xfrm>
            <a:prstGeom prst="ellipse">
              <a:avLst/>
            </a:prstGeom>
            <a:noFill/>
            <a:ln w="28575">
              <a:solidFill>
                <a:schemeClr val="tx1"/>
              </a:solidFill>
              <a:round/>
              <a:headEnd/>
              <a:tailEnd/>
            </a:ln>
          </p:spPr>
          <p:txBody>
            <a:bodyPr wrap="none" anchor="ctr"/>
            <a:lstStyle/>
            <a:p>
              <a:pPr eaLnBrk="0" hangingPunct="0"/>
              <a:endParaRPr lang="fr-CA" altLang="en-US" sz="2400" baseline="-25000">
                <a:solidFill>
                  <a:srgbClr val="7C6A55"/>
                </a:solidFill>
                <a:ea typeface="Geneva"/>
                <a:cs typeface="Geneva"/>
              </a:endParaRPr>
            </a:p>
          </p:txBody>
        </p:sp>
        <p:sp>
          <p:nvSpPr>
            <p:cNvPr id="207885" name="Line 5"/>
            <p:cNvSpPr>
              <a:spLocks noChangeShapeType="1"/>
            </p:cNvSpPr>
            <p:nvPr/>
          </p:nvSpPr>
          <p:spPr bwMode="auto">
            <a:xfrm>
              <a:off x="3061" y="1570"/>
              <a:ext cx="0" cy="1769"/>
            </a:xfrm>
            <a:prstGeom prst="line">
              <a:avLst/>
            </a:prstGeom>
            <a:noFill/>
            <a:ln w="28575">
              <a:solidFill>
                <a:schemeClr val="tx1"/>
              </a:solidFill>
              <a:round/>
              <a:headEnd/>
              <a:tailEnd/>
            </a:ln>
          </p:spPr>
          <p:txBody>
            <a:bodyPr/>
            <a:lstStyle/>
            <a:p>
              <a:endParaRPr lang="fr-CA"/>
            </a:p>
          </p:txBody>
        </p:sp>
        <p:sp>
          <p:nvSpPr>
            <p:cNvPr id="207886" name="Line 6"/>
            <p:cNvSpPr>
              <a:spLocks noChangeShapeType="1"/>
            </p:cNvSpPr>
            <p:nvPr/>
          </p:nvSpPr>
          <p:spPr bwMode="auto">
            <a:xfrm>
              <a:off x="2154" y="2478"/>
              <a:ext cx="1905" cy="0"/>
            </a:xfrm>
            <a:prstGeom prst="line">
              <a:avLst/>
            </a:prstGeom>
            <a:noFill/>
            <a:ln w="25400">
              <a:solidFill>
                <a:schemeClr val="tx1"/>
              </a:solidFill>
              <a:round/>
              <a:headEnd/>
              <a:tailEnd/>
            </a:ln>
          </p:spPr>
          <p:txBody>
            <a:bodyPr/>
            <a:lstStyle/>
            <a:p>
              <a:endParaRPr lang="fr-CA"/>
            </a:p>
          </p:txBody>
        </p:sp>
        <p:sp>
          <p:nvSpPr>
            <p:cNvPr id="89103" name="Text Box 7"/>
            <p:cNvSpPr txBox="1">
              <a:spLocks noChangeArrowheads="1"/>
            </p:cNvSpPr>
            <p:nvPr/>
          </p:nvSpPr>
          <p:spPr bwMode="auto">
            <a:xfrm>
              <a:off x="3107" y="1979"/>
              <a:ext cx="787"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3200">
                  <a:solidFill>
                    <a:srgbClr val="7C6A55"/>
                  </a:solidFill>
                  <a:latin typeface="Verdana" pitchFamily="34" charset="0"/>
                  <a:ea typeface="Geneva"/>
                  <a:cs typeface="Geneva"/>
                </a:defRPr>
              </a:lvl1pPr>
              <a:lvl2pPr marL="742950" indent="-285750" eaLnBrk="0" hangingPunct="0">
                <a:spcBef>
                  <a:spcPct val="20000"/>
                </a:spcBef>
                <a:buChar char="–"/>
                <a:defRPr sz="2800">
                  <a:solidFill>
                    <a:srgbClr val="7C6A55"/>
                  </a:solidFill>
                  <a:latin typeface="Verdana" pitchFamily="34" charset="0"/>
                  <a:ea typeface="Geneva"/>
                  <a:cs typeface="Geneva"/>
                </a:defRPr>
              </a:lvl2pPr>
              <a:lvl3pPr marL="1143000" indent="-228600" eaLnBrk="0" hangingPunct="0">
                <a:spcBef>
                  <a:spcPct val="20000"/>
                </a:spcBef>
                <a:buChar char="•"/>
                <a:defRPr sz="2400">
                  <a:solidFill>
                    <a:srgbClr val="7C6A55"/>
                  </a:solidFill>
                  <a:latin typeface="Verdana" pitchFamily="34" charset="0"/>
                  <a:ea typeface="Geneva"/>
                  <a:cs typeface="Geneva"/>
                </a:defRPr>
              </a:lvl3pPr>
              <a:lvl4pPr marL="1600200" indent="-228600" eaLnBrk="0" hangingPunct="0">
                <a:spcBef>
                  <a:spcPct val="20000"/>
                </a:spcBef>
                <a:buChar char="–"/>
                <a:defRPr sz="2000">
                  <a:solidFill>
                    <a:srgbClr val="7C6A55"/>
                  </a:solidFill>
                  <a:latin typeface="Verdana" pitchFamily="34" charset="0"/>
                  <a:ea typeface="Geneva"/>
                  <a:cs typeface="Geneva"/>
                </a:defRPr>
              </a:lvl4pPr>
              <a:lvl5pPr marL="2057400" indent="-228600" eaLnBrk="0" hangingPunct="0">
                <a:spcBef>
                  <a:spcPct val="20000"/>
                </a:spcBef>
                <a:buChar char="»"/>
                <a:defRPr sz="2000">
                  <a:solidFill>
                    <a:srgbClr val="7C6A55"/>
                  </a:solidFill>
                  <a:latin typeface="Verdana" pitchFamily="34" charset="0"/>
                  <a:ea typeface="Geneva"/>
                  <a:cs typeface="Geneva"/>
                </a:defRPr>
              </a:lvl5pPr>
              <a:lvl6pPr marL="2514600" indent="-228600" eaLnBrk="0" fontAlgn="base" hangingPunct="0">
                <a:spcBef>
                  <a:spcPct val="20000"/>
                </a:spcBef>
                <a:spcAft>
                  <a:spcPct val="0"/>
                </a:spcAft>
                <a:buChar char="»"/>
                <a:defRPr sz="2000">
                  <a:solidFill>
                    <a:srgbClr val="7C6A55"/>
                  </a:solidFill>
                  <a:latin typeface="Verdana" pitchFamily="34" charset="0"/>
                  <a:ea typeface="Geneva"/>
                  <a:cs typeface="Geneva"/>
                </a:defRPr>
              </a:lvl6pPr>
              <a:lvl7pPr marL="2971800" indent="-228600" eaLnBrk="0" fontAlgn="base" hangingPunct="0">
                <a:spcBef>
                  <a:spcPct val="20000"/>
                </a:spcBef>
                <a:spcAft>
                  <a:spcPct val="0"/>
                </a:spcAft>
                <a:buChar char="»"/>
                <a:defRPr sz="2000">
                  <a:solidFill>
                    <a:srgbClr val="7C6A55"/>
                  </a:solidFill>
                  <a:latin typeface="Verdana" pitchFamily="34" charset="0"/>
                  <a:ea typeface="Geneva"/>
                  <a:cs typeface="Geneva"/>
                </a:defRPr>
              </a:lvl7pPr>
              <a:lvl8pPr marL="3429000" indent="-228600" eaLnBrk="0" fontAlgn="base" hangingPunct="0">
                <a:spcBef>
                  <a:spcPct val="20000"/>
                </a:spcBef>
                <a:spcAft>
                  <a:spcPct val="0"/>
                </a:spcAft>
                <a:buChar char="»"/>
                <a:defRPr sz="2000">
                  <a:solidFill>
                    <a:srgbClr val="7C6A55"/>
                  </a:solidFill>
                  <a:latin typeface="Verdana" pitchFamily="34" charset="0"/>
                  <a:ea typeface="Geneva"/>
                  <a:cs typeface="Geneva"/>
                </a:defRPr>
              </a:lvl8pPr>
              <a:lvl9pPr marL="3886200" indent="-228600" eaLnBrk="0" fontAlgn="base" hangingPunct="0">
                <a:spcBef>
                  <a:spcPct val="20000"/>
                </a:spcBef>
                <a:spcAft>
                  <a:spcPct val="0"/>
                </a:spcAft>
                <a:buChar char="»"/>
                <a:defRPr sz="2000">
                  <a:solidFill>
                    <a:srgbClr val="7C6A55"/>
                  </a:solidFill>
                  <a:latin typeface="Verdana" pitchFamily="34" charset="0"/>
                  <a:ea typeface="Geneva"/>
                  <a:cs typeface="Geneva"/>
                </a:defRPr>
              </a:lvl9pPr>
            </a:lstStyle>
            <a:p>
              <a:pPr>
                <a:spcBef>
                  <a:spcPct val="0"/>
                </a:spcBef>
                <a:defRPr/>
              </a:pPr>
              <a:r>
                <a:rPr lang="en-CA" altLang="en-US" sz="1400" b="1" baseline="-25000" smtClean="0">
                  <a:solidFill>
                    <a:schemeClr val="tx1">
                      <a:lumMod val="50000"/>
                    </a:schemeClr>
                  </a:solidFill>
                  <a:latin typeface="Arial Black" pitchFamily="34" charset="0"/>
                </a:rPr>
                <a:t>1. PLANIFIER</a:t>
              </a:r>
            </a:p>
          </p:txBody>
        </p:sp>
        <p:sp>
          <p:nvSpPr>
            <p:cNvPr id="89104" name="Text Box 8"/>
            <p:cNvSpPr txBox="1">
              <a:spLocks noChangeArrowheads="1"/>
            </p:cNvSpPr>
            <p:nvPr/>
          </p:nvSpPr>
          <p:spPr bwMode="auto">
            <a:xfrm>
              <a:off x="3198" y="2750"/>
              <a:ext cx="79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3200">
                  <a:solidFill>
                    <a:srgbClr val="7C6A55"/>
                  </a:solidFill>
                  <a:latin typeface="Verdana" pitchFamily="34" charset="0"/>
                  <a:ea typeface="Geneva"/>
                  <a:cs typeface="Geneva"/>
                </a:defRPr>
              </a:lvl1pPr>
              <a:lvl2pPr marL="742950" indent="-285750" eaLnBrk="0" hangingPunct="0">
                <a:spcBef>
                  <a:spcPct val="20000"/>
                </a:spcBef>
                <a:buChar char="–"/>
                <a:defRPr sz="2800">
                  <a:solidFill>
                    <a:srgbClr val="7C6A55"/>
                  </a:solidFill>
                  <a:latin typeface="Verdana" pitchFamily="34" charset="0"/>
                  <a:ea typeface="Geneva"/>
                  <a:cs typeface="Geneva"/>
                </a:defRPr>
              </a:lvl2pPr>
              <a:lvl3pPr marL="1143000" indent="-228600" eaLnBrk="0" hangingPunct="0">
                <a:spcBef>
                  <a:spcPct val="20000"/>
                </a:spcBef>
                <a:buChar char="•"/>
                <a:defRPr sz="2400">
                  <a:solidFill>
                    <a:srgbClr val="7C6A55"/>
                  </a:solidFill>
                  <a:latin typeface="Verdana" pitchFamily="34" charset="0"/>
                  <a:ea typeface="Geneva"/>
                  <a:cs typeface="Geneva"/>
                </a:defRPr>
              </a:lvl3pPr>
              <a:lvl4pPr marL="1600200" indent="-228600" eaLnBrk="0" hangingPunct="0">
                <a:spcBef>
                  <a:spcPct val="20000"/>
                </a:spcBef>
                <a:buChar char="–"/>
                <a:defRPr sz="2000">
                  <a:solidFill>
                    <a:srgbClr val="7C6A55"/>
                  </a:solidFill>
                  <a:latin typeface="Verdana" pitchFamily="34" charset="0"/>
                  <a:ea typeface="Geneva"/>
                  <a:cs typeface="Geneva"/>
                </a:defRPr>
              </a:lvl4pPr>
              <a:lvl5pPr marL="2057400" indent="-228600" eaLnBrk="0" hangingPunct="0">
                <a:spcBef>
                  <a:spcPct val="20000"/>
                </a:spcBef>
                <a:buChar char="»"/>
                <a:defRPr sz="2000">
                  <a:solidFill>
                    <a:srgbClr val="7C6A55"/>
                  </a:solidFill>
                  <a:latin typeface="Verdana" pitchFamily="34" charset="0"/>
                  <a:ea typeface="Geneva"/>
                  <a:cs typeface="Geneva"/>
                </a:defRPr>
              </a:lvl5pPr>
              <a:lvl6pPr marL="2514600" indent="-228600" eaLnBrk="0" fontAlgn="base" hangingPunct="0">
                <a:spcBef>
                  <a:spcPct val="20000"/>
                </a:spcBef>
                <a:spcAft>
                  <a:spcPct val="0"/>
                </a:spcAft>
                <a:buChar char="»"/>
                <a:defRPr sz="2000">
                  <a:solidFill>
                    <a:srgbClr val="7C6A55"/>
                  </a:solidFill>
                  <a:latin typeface="Verdana" pitchFamily="34" charset="0"/>
                  <a:ea typeface="Geneva"/>
                  <a:cs typeface="Geneva"/>
                </a:defRPr>
              </a:lvl6pPr>
              <a:lvl7pPr marL="2971800" indent="-228600" eaLnBrk="0" fontAlgn="base" hangingPunct="0">
                <a:spcBef>
                  <a:spcPct val="20000"/>
                </a:spcBef>
                <a:spcAft>
                  <a:spcPct val="0"/>
                </a:spcAft>
                <a:buChar char="»"/>
                <a:defRPr sz="2000">
                  <a:solidFill>
                    <a:srgbClr val="7C6A55"/>
                  </a:solidFill>
                  <a:latin typeface="Verdana" pitchFamily="34" charset="0"/>
                  <a:ea typeface="Geneva"/>
                  <a:cs typeface="Geneva"/>
                </a:defRPr>
              </a:lvl7pPr>
              <a:lvl8pPr marL="3429000" indent="-228600" eaLnBrk="0" fontAlgn="base" hangingPunct="0">
                <a:spcBef>
                  <a:spcPct val="20000"/>
                </a:spcBef>
                <a:spcAft>
                  <a:spcPct val="0"/>
                </a:spcAft>
                <a:buChar char="»"/>
                <a:defRPr sz="2000">
                  <a:solidFill>
                    <a:srgbClr val="7C6A55"/>
                  </a:solidFill>
                  <a:latin typeface="Verdana" pitchFamily="34" charset="0"/>
                  <a:ea typeface="Geneva"/>
                  <a:cs typeface="Geneva"/>
                </a:defRPr>
              </a:lvl8pPr>
              <a:lvl9pPr marL="3886200" indent="-228600" eaLnBrk="0" fontAlgn="base" hangingPunct="0">
                <a:spcBef>
                  <a:spcPct val="20000"/>
                </a:spcBef>
                <a:spcAft>
                  <a:spcPct val="0"/>
                </a:spcAft>
                <a:buChar char="»"/>
                <a:defRPr sz="2000">
                  <a:solidFill>
                    <a:srgbClr val="7C6A55"/>
                  </a:solidFill>
                  <a:latin typeface="Verdana" pitchFamily="34" charset="0"/>
                  <a:ea typeface="Geneva"/>
                  <a:cs typeface="Geneva"/>
                </a:defRPr>
              </a:lvl9pPr>
            </a:lstStyle>
            <a:p>
              <a:pPr>
                <a:spcBef>
                  <a:spcPct val="0"/>
                </a:spcBef>
                <a:defRPr/>
              </a:pPr>
              <a:r>
                <a:rPr lang="en-CA" altLang="en-US" sz="1400" b="1" baseline="-25000" smtClean="0">
                  <a:solidFill>
                    <a:schemeClr val="tx1">
                      <a:lumMod val="50000"/>
                    </a:schemeClr>
                  </a:solidFill>
                  <a:latin typeface="Arial Black" pitchFamily="34" charset="0"/>
                </a:rPr>
                <a:t>2. EXÉCUTER</a:t>
              </a:r>
            </a:p>
          </p:txBody>
        </p:sp>
        <p:sp>
          <p:nvSpPr>
            <p:cNvPr id="89105" name="Text Box 9"/>
            <p:cNvSpPr txBox="1">
              <a:spLocks noChangeArrowheads="1"/>
            </p:cNvSpPr>
            <p:nvPr/>
          </p:nvSpPr>
          <p:spPr bwMode="auto">
            <a:xfrm>
              <a:off x="2290" y="2750"/>
              <a:ext cx="723"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3200">
                  <a:solidFill>
                    <a:srgbClr val="7C6A55"/>
                  </a:solidFill>
                  <a:latin typeface="Verdana" pitchFamily="34" charset="0"/>
                  <a:ea typeface="Geneva"/>
                  <a:cs typeface="Geneva"/>
                </a:defRPr>
              </a:lvl1pPr>
              <a:lvl2pPr marL="742950" indent="-285750" eaLnBrk="0" hangingPunct="0">
                <a:spcBef>
                  <a:spcPct val="20000"/>
                </a:spcBef>
                <a:buChar char="–"/>
                <a:defRPr sz="2800">
                  <a:solidFill>
                    <a:srgbClr val="7C6A55"/>
                  </a:solidFill>
                  <a:latin typeface="Verdana" pitchFamily="34" charset="0"/>
                  <a:ea typeface="Geneva"/>
                  <a:cs typeface="Geneva"/>
                </a:defRPr>
              </a:lvl2pPr>
              <a:lvl3pPr marL="1143000" indent="-228600" eaLnBrk="0" hangingPunct="0">
                <a:spcBef>
                  <a:spcPct val="20000"/>
                </a:spcBef>
                <a:buChar char="•"/>
                <a:defRPr sz="2400">
                  <a:solidFill>
                    <a:srgbClr val="7C6A55"/>
                  </a:solidFill>
                  <a:latin typeface="Verdana" pitchFamily="34" charset="0"/>
                  <a:ea typeface="Geneva"/>
                  <a:cs typeface="Geneva"/>
                </a:defRPr>
              </a:lvl3pPr>
              <a:lvl4pPr marL="1600200" indent="-228600" eaLnBrk="0" hangingPunct="0">
                <a:spcBef>
                  <a:spcPct val="20000"/>
                </a:spcBef>
                <a:buChar char="–"/>
                <a:defRPr sz="2000">
                  <a:solidFill>
                    <a:srgbClr val="7C6A55"/>
                  </a:solidFill>
                  <a:latin typeface="Verdana" pitchFamily="34" charset="0"/>
                  <a:ea typeface="Geneva"/>
                  <a:cs typeface="Geneva"/>
                </a:defRPr>
              </a:lvl4pPr>
              <a:lvl5pPr marL="2057400" indent="-228600" eaLnBrk="0" hangingPunct="0">
                <a:spcBef>
                  <a:spcPct val="20000"/>
                </a:spcBef>
                <a:buChar char="»"/>
                <a:defRPr sz="2000">
                  <a:solidFill>
                    <a:srgbClr val="7C6A55"/>
                  </a:solidFill>
                  <a:latin typeface="Verdana" pitchFamily="34" charset="0"/>
                  <a:ea typeface="Geneva"/>
                  <a:cs typeface="Geneva"/>
                </a:defRPr>
              </a:lvl5pPr>
              <a:lvl6pPr marL="2514600" indent="-228600" eaLnBrk="0" fontAlgn="base" hangingPunct="0">
                <a:spcBef>
                  <a:spcPct val="20000"/>
                </a:spcBef>
                <a:spcAft>
                  <a:spcPct val="0"/>
                </a:spcAft>
                <a:buChar char="»"/>
                <a:defRPr sz="2000">
                  <a:solidFill>
                    <a:srgbClr val="7C6A55"/>
                  </a:solidFill>
                  <a:latin typeface="Verdana" pitchFamily="34" charset="0"/>
                  <a:ea typeface="Geneva"/>
                  <a:cs typeface="Geneva"/>
                </a:defRPr>
              </a:lvl6pPr>
              <a:lvl7pPr marL="2971800" indent="-228600" eaLnBrk="0" fontAlgn="base" hangingPunct="0">
                <a:spcBef>
                  <a:spcPct val="20000"/>
                </a:spcBef>
                <a:spcAft>
                  <a:spcPct val="0"/>
                </a:spcAft>
                <a:buChar char="»"/>
                <a:defRPr sz="2000">
                  <a:solidFill>
                    <a:srgbClr val="7C6A55"/>
                  </a:solidFill>
                  <a:latin typeface="Verdana" pitchFamily="34" charset="0"/>
                  <a:ea typeface="Geneva"/>
                  <a:cs typeface="Geneva"/>
                </a:defRPr>
              </a:lvl7pPr>
              <a:lvl8pPr marL="3429000" indent="-228600" eaLnBrk="0" fontAlgn="base" hangingPunct="0">
                <a:spcBef>
                  <a:spcPct val="20000"/>
                </a:spcBef>
                <a:spcAft>
                  <a:spcPct val="0"/>
                </a:spcAft>
                <a:buChar char="»"/>
                <a:defRPr sz="2000">
                  <a:solidFill>
                    <a:srgbClr val="7C6A55"/>
                  </a:solidFill>
                  <a:latin typeface="Verdana" pitchFamily="34" charset="0"/>
                  <a:ea typeface="Geneva"/>
                  <a:cs typeface="Geneva"/>
                </a:defRPr>
              </a:lvl8pPr>
              <a:lvl9pPr marL="3886200" indent="-228600" eaLnBrk="0" fontAlgn="base" hangingPunct="0">
                <a:spcBef>
                  <a:spcPct val="20000"/>
                </a:spcBef>
                <a:spcAft>
                  <a:spcPct val="0"/>
                </a:spcAft>
                <a:buChar char="»"/>
                <a:defRPr sz="2000">
                  <a:solidFill>
                    <a:srgbClr val="7C6A55"/>
                  </a:solidFill>
                  <a:latin typeface="Verdana" pitchFamily="34" charset="0"/>
                  <a:ea typeface="Geneva"/>
                  <a:cs typeface="Geneva"/>
                </a:defRPr>
              </a:lvl9pPr>
            </a:lstStyle>
            <a:p>
              <a:pPr>
                <a:spcBef>
                  <a:spcPct val="0"/>
                </a:spcBef>
                <a:defRPr/>
              </a:pPr>
              <a:r>
                <a:rPr lang="en-CA" altLang="en-US" sz="1400" b="1" baseline="-25000" smtClean="0">
                  <a:solidFill>
                    <a:schemeClr val="tx1">
                      <a:lumMod val="50000"/>
                    </a:schemeClr>
                  </a:solidFill>
                  <a:latin typeface="Arial Black" pitchFamily="34" charset="0"/>
                </a:rPr>
                <a:t>3. VÉRIFIER</a:t>
              </a:r>
              <a:endParaRPr lang="fr-CA" altLang="en-US" sz="1400" b="1" baseline="-25000" smtClean="0">
                <a:solidFill>
                  <a:schemeClr val="tx1">
                    <a:lumMod val="50000"/>
                  </a:schemeClr>
                </a:solidFill>
                <a:latin typeface="Arial Black" pitchFamily="34" charset="0"/>
              </a:endParaRPr>
            </a:p>
          </p:txBody>
        </p:sp>
        <p:sp>
          <p:nvSpPr>
            <p:cNvPr id="89106" name="Text Box 10"/>
            <p:cNvSpPr txBox="1">
              <a:spLocks noChangeArrowheads="1"/>
            </p:cNvSpPr>
            <p:nvPr/>
          </p:nvSpPr>
          <p:spPr bwMode="auto">
            <a:xfrm>
              <a:off x="2245" y="1979"/>
              <a:ext cx="723"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3200">
                  <a:solidFill>
                    <a:srgbClr val="7C6A55"/>
                  </a:solidFill>
                  <a:latin typeface="Verdana" pitchFamily="34" charset="0"/>
                  <a:ea typeface="Geneva"/>
                  <a:cs typeface="Geneva"/>
                </a:defRPr>
              </a:lvl1pPr>
              <a:lvl2pPr marL="742950" indent="-285750" eaLnBrk="0" hangingPunct="0">
                <a:spcBef>
                  <a:spcPct val="20000"/>
                </a:spcBef>
                <a:buChar char="–"/>
                <a:defRPr sz="2800">
                  <a:solidFill>
                    <a:srgbClr val="7C6A55"/>
                  </a:solidFill>
                  <a:latin typeface="Verdana" pitchFamily="34" charset="0"/>
                  <a:ea typeface="Geneva"/>
                  <a:cs typeface="Geneva"/>
                </a:defRPr>
              </a:lvl2pPr>
              <a:lvl3pPr marL="1143000" indent="-228600" eaLnBrk="0" hangingPunct="0">
                <a:spcBef>
                  <a:spcPct val="20000"/>
                </a:spcBef>
                <a:buChar char="•"/>
                <a:defRPr sz="2400">
                  <a:solidFill>
                    <a:srgbClr val="7C6A55"/>
                  </a:solidFill>
                  <a:latin typeface="Verdana" pitchFamily="34" charset="0"/>
                  <a:ea typeface="Geneva"/>
                  <a:cs typeface="Geneva"/>
                </a:defRPr>
              </a:lvl3pPr>
              <a:lvl4pPr marL="1600200" indent="-228600" eaLnBrk="0" hangingPunct="0">
                <a:spcBef>
                  <a:spcPct val="20000"/>
                </a:spcBef>
                <a:buChar char="–"/>
                <a:defRPr sz="2000">
                  <a:solidFill>
                    <a:srgbClr val="7C6A55"/>
                  </a:solidFill>
                  <a:latin typeface="Verdana" pitchFamily="34" charset="0"/>
                  <a:ea typeface="Geneva"/>
                  <a:cs typeface="Geneva"/>
                </a:defRPr>
              </a:lvl4pPr>
              <a:lvl5pPr marL="2057400" indent="-228600" eaLnBrk="0" hangingPunct="0">
                <a:spcBef>
                  <a:spcPct val="20000"/>
                </a:spcBef>
                <a:buChar char="»"/>
                <a:defRPr sz="2000">
                  <a:solidFill>
                    <a:srgbClr val="7C6A55"/>
                  </a:solidFill>
                  <a:latin typeface="Verdana" pitchFamily="34" charset="0"/>
                  <a:ea typeface="Geneva"/>
                  <a:cs typeface="Geneva"/>
                </a:defRPr>
              </a:lvl5pPr>
              <a:lvl6pPr marL="2514600" indent="-228600" eaLnBrk="0" fontAlgn="base" hangingPunct="0">
                <a:spcBef>
                  <a:spcPct val="20000"/>
                </a:spcBef>
                <a:spcAft>
                  <a:spcPct val="0"/>
                </a:spcAft>
                <a:buChar char="»"/>
                <a:defRPr sz="2000">
                  <a:solidFill>
                    <a:srgbClr val="7C6A55"/>
                  </a:solidFill>
                  <a:latin typeface="Verdana" pitchFamily="34" charset="0"/>
                  <a:ea typeface="Geneva"/>
                  <a:cs typeface="Geneva"/>
                </a:defRPr>
              </a:lvl6pPr>
              <a:lvl7pPr marL="2971800" indent="-228600" eaLnBrk="0" fontAlgn="base" hangingPunct="0">
                <a:spcBef>
                  <a:spcPct val="20000"/>
                </a:spcBef>
                <a:spcAft>
                  <a:spcPct val="0"/>
                </a:spcAft>
                <a:buChar char="»"/>
                <a:defRPr sz="2000">
                  <a:solidFill>
                    <a:srgbClr val="7C6A55"/>
                  </a:solidFill>
                  <a:latin typeface="Verdana" pitchFamily="34" charset="0"/>
                  <a:ea typeface="Geneva"/>
                  <a:cs typeface="Geneva"/>
                </a:defRPr>
              </a:lvl7pPr>
              <a:lvl8pPr marL="3429000" indent="-228600" eaLnBrk="0" fontAlgn="base" hangingPunct="0">
                <a:spcBef>
                  <a:spcPct val="20000"/>
                </a:spcBef>
                <a:spcAft>
                  <a:spcPct val="0"/>
                </a:spcAft>
                <a:buChar char="»"/>
                <a:defRPr sz="2000">
                  <a:solidFill>
                    <a:srgbClr val="7C6A55"/>
                  </a:solidFill>
                  <a:latin typeface="Verdana" pitchFamily="34" charset="0"/>
                  <a:ea typeface="Geneva"/>
                  <a:cs typeface="Geneva"/>
                </a:defRPr>
              </a:lvl8pPr>
              <a:lvl9pPr marL="3886200" indent="-228600" eaLnBrk="0" fontAlgn="base" hangingPunct="0">
                <a:spcBef>
                  <a:spcPct val="20000"/>
                </a:spcBef>
                <a:spcAft>
                  <a:spcPct val="0"/>
                </a:spcAft>
                <a:buChar char="»"/>
                <a:defRPr sz="2000">
                  <a:solidFill>
                    <a:srgbClr val="7C6A55"/>
                  </a:solidFill>
                  <a:latin typeface="Verdana" pitchFamily="34" charset="0"/>
                  <a:ea typeface="Geneva"/>
                  <a:cs typeface="Geneva"/>
                </a:defRPr>
              </a:lvl9pPr>
            </a:lstStyle>
            <a:p>
              <a:pPr>
                <a:spcBef>
                  <a:spcPct val="0"/>
                </a:spcBef>
                <a:defRPr/>
              </a:pPr>
              <a:r>
                <a:rPr lang="en-CA" altLang="en-US" sz="1400" b="1" baseline="-25000" smtClean="0">
                  <a:solidFill>
                    <a:schemeClr val="tx1">
                      <a:lumMod val="50000"/>
                    </a:schemeClr>
                  </a:solidFill>
                  <a:latin typeface="Arial Black" pitchFamily="34" charset="0"/>
                </a:rPr>
                <a:t>4. AJUSTER</a:t>
              </a:r>
            </a:p>
          </p:txBody>
        </p:sp>
      </p:grpSp>
      <p:sp>
        <p:nvSpPr>
          <p:cNvPr id="3098" name="Text Box 26"/>
          <p:cNvSpPr txBox="1">
            <a:spLocks noChangeArrowheads="1"/>
          </p:cNvSpPr>
          <p:nvPr>
            <p:custDataLst>
              <p:tags r:id="rId5"/>
            </p:custDataLst>
          </p:nvPr>
        </p:nvSpPr>
        <p:spPr bwMode="auto">
          <a:xfrm>
            <a:off x="985838" y="3679825"/>
            <a:ext cx="83026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3200">
                <a:solidFill>
                  <a:srgbClr val="7C6A55"/>
                </a:solidFill>
                <a:latin typeface="Verdana" pitchFamily="34" charset="0"/>
                <a:ea typeface="Geneva"/>
                <a:cs typeface="Geneva"/>
              </a:defRPr>
            </a:lvl1pPr>
            <a:lvl2pPr marL="742950" indent="-285750" eaLnBrk="0" hangingPunct="0">
              <a:spcBef>
                <a:spcPct val="20000"/>
              </a:spcBef>
              <a:buChar char="–"/>
              <a:defRPr sz="2800">
                <a:solidFill>
                  <a:srgbClr val="7C6A55"/>
                </a:solidFill>
                <a:latin typeface="Verdana" pitchFamily="34" charset="0"/>
                <a:ea typeface="Geneva"/>
                <a:cs typeface="Geneva"/>
              </a:defRPr>
            </a:lvl2pPr>
            <a:lvl3pPr marL="1143000" indent="-228600" eaLnBrk="0" hangingPunct="0">
              <a:spcBef>
                <a:spcPct val="20000"/>
              </a:spcBef>
              <a:buChar char="•"/>
              <a:defRPr sz="2400">
                <a:solidFill>
                  <a:srgbClr val="7C6A55"/>
                </a:solidFill>
                <a:latin typeface="Verdana" pitchFamily="34" charset="0"/>
                <a:ea typeface="Geneva"/>
                <a:cs typeface="Geneva"/>
              </a:defRPr>
            </a:lvl3pPr>
            <a:lvl4pPr marL="1600200" indent="-228600" eaLnBrk="0" hangingPunct="0">
              <a:spcBef>
                <a:spcPct val="20000"/>
              </a:spcBef>
              <a:buChar char="–"/>
              <a:defRPr sz="2000">
                <a:solidFill>
                  <a:srgbClr val="7C6A55"/>
                </a:solidFill>
                <a:latin typeface="Verdana" pitchFamily="34" charset="0"/>
                <a:ea typeface="Geneva"/>
                <a:cs typeface="Geneva"/>
              </a:defRPr>
            </a:lvl4pPr>
            <a:lvl5pPr marL="2057400" indent="-228600" eaLnBrk="0" hangingPunct="0">
              <a:spcBef>
                <a:spcPct val="20000"/>
              </a:spcBef>
              <a:buChar char="»"/>
              <a:defRPr sz="2000">
                <a:solidFill>
                  <a:srgbClr val="7C6A55"/>
                </a:solidFill>
                <a:latin typeface="Verdana" pitchFamily="34" charset="0"/>
                <a:ea typeface="Geneva"/>
                <a:cs typeface="Geneva"/>
              </a:defRPr>
            </a:lvl5pPr>
            <a:lvl6pPr marL="2514600" indent="-228600" eaLnBrk="0" fontAlgn="base" hangingPunct="0">
              <a:spcBef>
                <a:spcPct val="20000"/>
              </a:spcBef>
              <a:spcAft>
                <a:spcPct val="0"/>
              </a:spcAft>
              <a:buChar char="»"/>
              <a:defRPr sz="2000">
                <a:solidFill>
                  <a:srgbClr val="7C6A55"/>
                </a:solidFill>
                <a:latin typeface="Verdana" pitchFamily="34" charset="0"/>
                <a:ea typeface="Geneva"/>
                <a:cs typeface="Geneva"/>
              </a:defRPr>
            </a:lvl6pPr>
            <a:lvl7pPr marL="2971800" indent="-228600" eaLnBrk="0" fontAlgn="base" hangingPunct="0">
              <a:spcBef>
                <a:spcPct val="20000"/>
              </a:spcBef>
              <a:spcAft>
                <a:spcPct val="0"/>
              </a:spcAft>
              <a:buChar char="»"/>
              <a:defRPr sz="2000">
                <a:solidFill>
                  <a:srgbClr val="7C6A55"/>
                </a:solidFill>
                <a:latin typeface="Verdana" pitchFamily="34" charset="0"/>
                <a:ea typeface="Geneva"/>
                <a:cs typeface="Geneva"/>
              </a:defRPr>
            </a:lvl7pPr>
            <a:lvl8pPr marL="3429000" indent="-228600" eaLnBrk="0" fontAlgn="base" hangingPunct="0">
              <a:spcBef>
                <a:spcPct val="20000"/>
              </a:spcBef>
              <a:spcAft>
                <a:spcPct val="0"/>
              </a:spcAft>
              <a:buChar char="»"/>
              <a:defRPr sz="2000">
                <a:solidFill>
                  <a:srgbClr val="7C6A55"/>
                </a:solidFill>
                <a:latin typeface="Verdana" pitchFamily="34" charset="0"/>
                <a:ea typeface="Geneva"/>
                <a:cs typeface="Geneva"/>
              </a:defRPr>
            </a:lvl8pPr>
            <a:lvl9pPr marL="3886200" indent="-228600" eaLnBrk="0" fontAlgn="base" hangingPunct="0">
              <a:spcBef>
                <a:spcPct val="20000"/>
              </a:spcBef>
              <a:spcAft>
                <a:spcPct val="0"/>
              </a:spcAft>
              <a:buChar char="»"/>
              <a:defRPr sz="2000">
                <a:solidFill>
                  <a:srgbClr val="7C6A55"/>
                </a:solidFill>
                <a:latin typeface="Verdana" pitchFamily="34" charset="0"/>
                <a:ea typeface="Geneva"/>
                <a:cs typeface="Geneva"/>
              </a:defRPr>
            </a:lvl9pPr>
          </a:lstStyle>
          <a:p>
            <a:pPr>
              <a:spcBef>
                <a:spcPct val="0"/>
              </a:spcBef>
              <a:defRPr/>
            </a:pPr>
            <a:r>
              <a:rPr lang="fr-CA" altLang="en-US" sz="2000" b="1" baseline="-25000" dirty="0" smtClean="0">
                <a:solidFill>
                  <a:schemeClr val="tx1">
                    <a:lumMod val="50000"/>
                  </a:schemeClr>
                </a:solidFill>
                <a:latin typeface="Arial" pitchFamily="34" charset="0"/>
              </a:rPr>
              <a:t>Progrès</a:t>
            </a:r>
          </a:p>
        </p:txBody>
      </p:sp>
      <p:sp>
        <p:nvSpPr>
          <p:cNvPr id="3100" name="AutoShape 28"/>
          <p:cNvSpPr>
            <a:spLocks noChangeArrowheads="1"/>
          </p:cNvSpPr>
          <p:nvPr>
            <p:custDataLst>
              <p:tags r:id="rId6"/>
            </p:custDataLst>
          </p:nvPr>
        </p:nvSpPr>
        <p:spPr bwMode="auto">
          <a:xfrm rot="-1287215">
            <a:off x="2751138" y="3741738"/>
            <a:ext cx="2127250" cy="1365250"/>
          </a:xfrm>
          <a:prstGeom prst="rtTriangle">
            <a:avLst/>
          </a:prstGeom>
          <a:solidFill>
            <a:srgbClr val="FF0000"/>
          </a:solidFill>
          <a:ln w="9525">
            <a:noFill/>
            <a:miter lim="800000"/>
            <a:headEnd/>
            <a:tailEnd/>
          </a:ln>
        </p:spPr>
        <p:txBody>
          <a:bodyPr wrap="none" anchor="ctr"/>
          <a:lstStyle/>
          <a:p>
            <a:pPr algn="ctr" eaLnBrk="0" hangingPunct="0"/>
            <a:r>
              <a:rPr lang="fr-CA" altLang="en-US" sz="2400" b="1" baseline="-25000">
                <a:solidFill>
                  <a:srgbClr val="FFFFFF"/>
                </a:solidFill>
                <a:latin typeface="Franklin Gothic Medium" pitchFamily="34" charset="0"/>
                <a:ea typeface="Geneva"/>
                <a:cs typeface="Geneva"/>
              </a:rPr>
              <a:t>Standardisation</a:t>
            </a:r>
          </a:p>
        </p:txBody>
      </p:sp>
      <p:sp>
        <p:nvSpPr>
          <p:cNvPr id="3102" name="Line 30"/>
          <p:cNvSpPr>
            <a:spLocks noChangeShapeType="1"/>
          </p:cNvSpPr>
          <p:nvPr>
            <p:custDataLst>
              <p:tags r:id="rId7"/>
            </p:custDataLst>
          </p:nvPr>
        </p:nvSpPr>
        <p:spPr bwMode="auto">
          <a:xfrm flipV="1">
            <a:off x="2081213" y="3556000"/>
            <a:ext cx="5838825" cy="2359025"/>
          </a:xfrm>
          <a:prstGeom prst="line">
            <a:avLst/>
          </a:prstGeom>
          <a:noFill/>
          <a:ln w="57150">
            <a:solidFill>
              <a:srgbClr val="00CC00"/>
            </a:solidFill>
            <a:round/>
            <a:headEnd/>
            <a:tailEnd type="triangle" w="med" len="med"/>
          </a:ln>
        </p:spPr>
        <p:txBody>
          <a:bodyPr/>
          <a:lstStyle/>
          <a:p>
            <a:endParaRPr lang="fr-CA"/>
          </a:p>
        </p:txBody>
      </p:sp>
      <p:pic>
        <p:nvPicPr>
          <p:cNvPr id="3104" name="Picture 32" descr="MC900432541[1]"/>
          <p:cNvPicPr>
            <a:picLocks noChangeAspect="1" noChangeArrowheads="1"/>
          </p:cNvPicPr>
          <p:nvPr>
            <p:custDataLst>
              <p:tags r:id="rId8"/>
            </p:custDataLst>
          </p:nvPr>
        </p:nvPicPr>
        <p:blipFill>
          <a:blip r:embed="rId12" cstate="print"/>
          <a:srcRect/>
          <a:stretch>
            <a:fillRect/>
          </a:stretch>
        </p:blipFill>
        <p:spPr bwMode="auto">
          <a:xfrm rot="-7993265">
            <a:off x="4629944" y="3128169"/>
            <a:ext cx="620712" cy="539750"/>
          </a:xfrm>
          <a:prstGeom prst="rect">
            <a:avLst/>
          </a:prstGeom>
          <a:noFill/>
          <a:ln w="9525">
            <a:noFill/>
            <a:miter lim="800000"/>
            <a:headEnd/>
            <a:tailEnd/>
          </a:ln>
        </p:spPr>
      </p:pic>
      <p:sp>
        <p:nvSpPr>
          <p:cNvPr id="3105" name="Line 33"/>
          <p:cNvSpPr>
            <a:spLocks noChangeShapeType="1"/>
          </p:cNvSpPr>
          <p:nvPr>
            <p:custDataLst>
              <p:tags r:id="rId9"/>
            </p:custDataLst>
          </p:nvPr>
        </p:nvSpPr>
        <p:spPr bwMode="auto">
          <a:xfrm flipV="1">
            <a:off x="2081213" y="1941513"/>
            <a:ext cx="0" cy="3973512"/>
          </a:xfrm>
          <a:prstGeom prst="line">
            <a:avLst/>
          </a:prstGeom>
          <a:noFill/>
          <a:ln w="38100">
            <a:solidFill>
              <a:schemeClr val="tx1"/>
            </a:solidFill>
            <a:round/>
            <a:headEnd/>
            <a:tailEnd type="triangle" w="med" len="med"/>
          </a:ln>
        </p:spPr>
        <p:txBody>
          <a:bodyPr/>
          <a:lstStyle/>
          <a:p>
            <a:endParaRPr lang="fr-CA"/>
          </a:p>
        </p:txBody>
      </p:sp>
      <p:sp>
        <p:nvSpPr>
          <p:cNvPr id="3106" name="Line 34"/>
          <p:cNvSpPr>
            <a:spLocks noChangeShapeType="1"/>
          </p:cNvSpPr>
          <p:nvPr>
            <p:custDataLst>
              <p:tags r:id="rId10"/>
            </p:custDataLst>
          </p:nvPr>
        </p:nvSpPr>
        <p:spPr bwMode="auto">
          <a:xfrm>
            <a:off x="2081213" y="5915025"/>
            <a:ext cx="5657850" cy="0"/>
          </a:xfrm>
          <a:prstGeom prst="line">
            <a:avLst/>
          </a:prstGeom>
          <a:noFill/>
          <a:ln w="38100">
            <a:solidFill>
              <a:schemeClr val="tx1"/>
            </a:solidFill>
            <a:round/>
            <a:headEnd/>
            <a:tailEnd type="triangle" w="med" len="med"/>
          </a:ln>
        </p:spPr>
        <p:txBody>
          <a:bodyPr/>
          <a:lstStyle/>
          <a:p>
            <a:endParaRPr lang="fr-CA"/>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05"/>
                                        </p:tgtEl>
                                        <p:attrNameLst>
                                          <p:attrName>style.visibility</p:attrName>
                                        </p:attrNameLst>
                                      </p:cBhvr>
                                      <p:to>
                                        <p:strVal val="visible"/>
                                      </p:to>
                                    </p:set>
                                    <p:animEffect transition="in" filter="fade">
                                      <p:cBhvr>
                                        <p:cTn id="7" dur="500"/>
                                        <p:tgtEl>
                                          <p:spTgt spid="310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98"/>
                                        </p:tgtEl>
                                        <p:attrNameLst>
                                          <p:attrName>style.visibility</p:attrName>
                                        </p:attrNameLst>
                                      </p:cBhvr>
                                      <p:to>
                                        <p:strVal val="visible"/>
                                      </p:to>
                                    </p:set>
                                    <p:animEffect transition="in" filter="fade">
                                      <p:cBhvr>
                                        <p:cTn id="10" dur="500"/>
                                        <p:tgtEl>
                                          <p:spTgt spid="309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97"/>
                                        </p:tgtEl>
                                        <p:attrNameLst>
                                          <p:attrName>style.visibility</p:attrName>
                                        </p:attrNameLst>
                                      </p:cBhvr>
                                      <p:to>
                                        <p:strVal val="visible"/>
                                      </p:to>
                                    </p:set>
                                    <p:animEffect transition="in" filter="fade">
                                      <p:cBhvr>
                                        <p:cTn id="13" dur="500"/>
                                        <p:tgtEl>
                                          <p:spTgt spid="309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06"/>
                                        </p:tgtEl>
                                        <p:attrNameLst>
                                          <p:attrName>style.visibility</p:attrName>
                                        </p:attrNameLst>
                                      </p:cBhvr>
                                      <p:to>
                                        <p:strVal val="visible"/>
                                      </p:to>
                                    </p:set>
                                    <p:animEffect transition="in" filter="fade">
                                      <p:cBhvr>
                                        <p:cTn id="16" dur="500"/>
                                        <p:tgtEl>
                                          <p:spTgt spid="310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0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3094"/>
                                        </p:tgtEl>
                                        <p:attrNameLst>
                                          <p:attrName>style.visibility</p:attrName>
                                        </p:attrNameLst>
                                      </p:cBhvr>
                                      <p:to>
                                        <p:strVal val="visible"/>
                                      </p:to>
                                    </p:set>
                                    <p:animEffect transition="in" filter="fade">
                                      <p:cBhvr>
                                        <p:cTn id="25" dur="500"/>
                                        <p:tgtEl>
                                          <p:spTgt spid="3094"/>
                                        </p:tgtEl>
                                      </p:cBhvr>
                                    </p:animEffect>
                                  </p:childTnLst>
                                </p:cTn>
                              </p:par>
                              <p:par>
                                <p:cTn id="26" presetID="10" presetClass="entr" presetSubtype="0" fill="hold" nodeType="withEffect">
                                  <p:stCondLst>
                                    <p:cond delay="0"/>
                                  </p:stCondLst>
                                  <p:childTnLst>
                                    <p:set>
                                      <p:cBhvr>
                                        <p:cTn id="27" dur="1" fill="hold">
                                          <p:stCondLst>
                                            <p:cond delay="0"/>
                                          </p:stCondLst>
                                        </p:cTn>
                                        <p:tgtEl>
                                          <p:spTgt spid="3104"/>
                                        </p:tgtEl>
                                        <p:attrNameLst>
                                          <p:attrName>style.visibility</p:attrName>
                                        </p:attrNameLst>
                                      </p:cBhvr>
                                      <p:to>
                                        <p:strVal val="visible"/>
                                      </p:to>
                                    </p:set>
                                    <p:animEffect transition="in" filter="fade">
                                      <p:cBhvr>
                                        <p:cTn id="28" dur="500"/>
                                        <p:tgtEl>
                                          <p:spTgt spid="310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100"/>
                                        </p:tgtEl>
                                        <p:attrNameLst>
                                          <p:attrName>style.visibility</p:attrName>
                                        </p:attrNameLst>
                                      </p:cBhvr>
                                      <p:to>
                                        <p:strVal val="visible"/>
                                      </p:to>
                                    </p:set>
                                    <p:animEffect transition="in" filter="fade">
                                      <p:cBhvr>
                                        <p:cTn id="33" dur="500"/>
                                        <p:tgtEl>
                                          <p:spTgt spid="3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7" grpId="0"/>
      <p:bldP spid="3098" grpId="0"/>
      <p:bldP spid="3100" grpId="0" animBg="1"/>
      <p:bldP spid="3102" grpId="0" animBg="1"/>
      <p:bldP spid="3105" grpId="0" animBg="1"/>
      <p:bldP spid="310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Content Placeholder 1"/>
          <p:cNvSpPr>
            <a:spLocks noGrp="1"/>
          </p:cNvSpPr>
          <p:nvPr>
            <p:ph idx="1"/>
            <p:custDataLst>
              <p:tags r:id="rId1"/>
            </p:custDataLst>
          </p:nvPr>
        </p:nvSpPr>
        <p:spPr/>
        <p:txBody>
          <a:bodyPr/>
          <a:lstStyle/>
          <a:p>
            <a:r>
              <a:rPr lang="fr-CA" altLang="en-US" smtClean="0"/>
              <a:t>Vidéo Capt. Sully / Rivière Hudson</a:t>
            </a:r>
          </a:p>
        </p:txBody>
      </p:sp>
      <p:sp>
        <p:nvSpPr>
          <p:cNvPr id="208899" name="Slide Number Placeholder 5"/>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592BCA9E-9270-471D-AFD9-E20EF768D1A1}"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15</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09922" name="Title 1"/>
          <p:cNvSpPr>
            <a:spLocks noGrp="1"/>
          </p:cNvSpPr>
          <p:nvPr>
            <p:ph type="title"/>
            <p:custDataLst>
              <p:tags r:id="rId1"/>
            </p:custDataLst>
          </p:nvPr>
        </p:nvSpPr>
        <p:spPr/>
        <p:txBody>
          <a:bodyPr/>
          <a:lstStyle/>
          <a:p>
            <a:r>
              <a:rPr lang="fr-CA" altLang="en-US" smtClean="0"/>
              <a:t>Exemples de travail standard </a:t>
            </a:r>
          </a:p>
        </p:txBody>
      </p:sp>
      <p:sp>
        <p:nvSpPr>
          <p:cNvPr id="209923" name="Slide Number Placeholder 3"/>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CE9FFEF8-EED4-4C79-8EF5-2668873682F3}"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16</a:t>
            </a:fld>
            <a:endParaRPr lang="en-US" altLang="en-US" sz="1400">
              <a:solidFill>
                <a:srgbClr val="7C6A55"/>
              </a:solidFill>
              <a:latin typeface="Arial" pitchFamily="34" charset="0"/>
              <a:ea typeface="Geneva"/>
              <a:cs typeface="Geneva"/>
            </a:endParaRPr>
          </a:p>
        </p:txBody>
      </p:sp>
      <p:pic>
        <p:nvPicPr>
          <p:cNvPr id="5" name="Picture 4"/>
          <p:cNvPicPr>
            <a:picLocks noChangeAspect="1"/>
          </p:cNvPicPr>
          <p:nvPr>
            <p:custDataLst>
              <p:tags r:id="rId3"/>
            </p:custDataLst>
          </p:nvPr>
        </p:nvPicPr>
        <p:blipFill>
          <a:blip r:embed="rId8" cstate="print"/>
          <a:stretch>
            <a:fillRect/>
          </a:stretch>
        </p:blipFill>
        <p:spPr>
          <a:xfrm>
            <a:off x="609600" y="2452688"/>
            <a:ext cx="2438400" cy="1828800"/>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custDataLst>
              <p:tags r:id="rId4"/>
            </p:custDataLst>
          </p:nvPr>
        </p:nvPicPr>
        <p:blipFill>
          <a:blip r:embed="rId9" cstate="print"/>
          <a:stretch>
            <a:fillRect/>
          </a:stretch>
        </p:blipFill>
        <p:spPr>
          <a:xfrm>
            <a:off x="3262313" y="3409950"/>
            <a:ext cx="2619375" cy="174307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custDataLst>
              <p:tags r:id="rId5"/>
            </p:custDataLst>
          </p:nvPr>
        </p:nvPicPr>
        <p:blipFill>
          <a:blip r:embed="rId10" cstate="print"/>
          <a:stretch>
            <a:fillRect/>
          </a:stretch>
        </p:blipFill>
        <p:spPr>
          <a:xfrm>
            <a:off x="6400800" y="4286250"/>
            <a:ext cx="1857375" cy="2095500"/>
          </a:xfrm>
          <a:prstGeom prst="rect">
            <a:avLst/>
          </a:prstGeom>
          <a:ln>
            <a:noFill/>
          </a:ln>
          <a:effectLst>
            <a:outerShdw blurRad="292100" dist="139700" dir="2700000" algn="tl" rotWithShape="0">
              <a:srgbClr val="333333">
                <a:alpha val="65000"/>
              </a:srgbClr>
            </a:outerShdw>
          </a:effectLst>
        </p:spPr>
      </p:pic>
      <p:sp>
        <p:nvSpPr>
          <p:cNvPr id="209927" name="TextBox 1"/>
          <p:cNvSpPr txBox="1">
            <a:spLocks noChangeArrowheads="1"/>
          </p:cNvSpPr>
          <p:nvPr>
            <p:custDataLst>
              <p:tags r:id="rId6"/>
            </p:custDataLst>
          </p:nvPr>
        </p:nvSpPr>
        <p:spPr bwMode="auto">
          <a:xfrm>
            <a:off x="6400800" y="6021388"/>
            <a:ext cx="1857375" cy="369887"/>
          </a:xfrm>
          <a:prstGeom prst="rect">
            <a:avLst/>
          </a:prstGeom>
          <a:solidFill>
            <a:schemeClr val="tx1"/>
          </a:solidFill>
          <a:ln w="9525">
            <a:noFill/>
            <a:miter lim="800000"/>
            <a:headEnd/>
            <a:tailEnd/>
          </a:ln>
        </p:spPr>
        <p:txBody>
          <a:bodyPr>
            <a:spAutoFit/>
          </a:bodyPr>
          <a:lstStyle/>
          <a:p>
            <a:pPr algn="ctr"/>
            <a:r>
              <a:rPr lang="en-CA" b="1">
                <a:solidFill>
                  <a:schemeClr val="bg1"/>
                </a:solidFill>
              </a:rPr>
              <a:t>Bon matin!</a:t>
            </a:r>
            <a:endParaRPr lang="en-US"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ext Placeholder 5"/>
          <p:cNvSpPr>
            <a:spLocks noGrp="1"/>
          </p:cNvSpPr>
          <p:nvPr>
            <p:ph type="body" idx="1"/>
            <p:custDataLst>
              <p:tags r:id="rId1"/>
            </p:custDataLst>
          </p:nvPr>
        </p:nvSpPr>
        <p:spPr>
          <a:xfrm>
            <a:off x="468313" y="1493838"/>
            <a:ext cx="4040187" cy="639762"/>
          </a:xfrm>
        </p:spPr>
        <p:txBody>
          <a:bodyPr/>
          <a:lstStyle/>
          <a:p>
            <a:pPr>
              <a:lnSpc>
                <a:spcPct val="80000"/>
              </a:lnSpc>
            </a:pPr>
            <a:r>
              <a:rPr lang="fr-CA" altLang="en-US" sz="2000" smtClean="0">
                <a:solidFill>
                  <a:schemeClr val="tx2"/>
                </a:solidFill>
              </a:rPr>
              <a:t>Le travail standard n’est pas :</a:t>
            </a:r>
            <a:endParaRPr lang="fr-CA" altLang="en-US" sz="2000" u="sng" smtClean="0">
              <a:solidFill>
                <a:schemeClr val="tx2"/>
              </a:solidFill>
            </a:endParaRPr>
          </a:p>
        </p:txBody>
      </p:sp>
      <p:sp>
        <p:nvSpPr>
          <p:cNvPr id="7" name="Content Placeholder 6"/>
          <p:cNvSpPr>
            <a:spLocks noGrp="1"/>
          </p:cNvSpPr>
          <p:nvPr>
            <p:ph sz="half" idx="2"/>
            <p:custDataLst>
              <p:tags r:id="rId2"/>
            </p:custDataLst>
          </p:nvPr>
        </p:nvSpPr>
        <p:spPr>
          <a:xfrm>
            <a:off x="457200" y="2286000"/>
            <a:ext cx="4040188" cy="3951288"/>
          </a:xfrm>
        </p:spPr>
        <p:txBody>
          <a:bodyPr/>
          <a:lstStyle/>
          <a:p>
            <a:pPr marL="285750" indent="-285750">
              <a:buFont typeface="Arial" panose="020B0604020202020204" pitchFamily="34" charset="0"/>
              <a:buChar char="•"/>
              <a:defRPr/>
            </a:pPr>
            <a:r>
              <a:rPr lang="fr-CA" altLang="en-US" sz="1800" dirty="0" smtClean="0"/>
              <a:t>Une façon de réduire le travail à sa plus simple expression  </a:t>
            </a:r>
          </a:p>
          <a:p>
            <a:pPr marL="285750" indent="-285750">
              <a:buFont typeface="Arial" panose="020B0604020202020204" pitchFamily="34" charset="0"/>
              <a:buChar char="•"/>
              <a:defRPr/>
            </a:pPr>
            <a:r>
              <a:rPr lang="fr-CA" altLang="en-US" sz="1800" dirty="0" smtClean="0"/>
              <a:t>Un outil pour diminuer la créativité </a:t>
            </a:r>
          </a:p>
          <a:p>
            <a:pPr marL="285750" indent="-285750">
              <a:buFont typeface="Arial" panose="020B0604020202020204" pitchFamily="34" charset="0"/>
              <a:buChar char="•"/>
              <a:defRPr/>
            </a:pPr>
            <a:r>
              <a:rPr lang="fr-CA" altLang="en-US" sz="1800" dirty="0" smtClean="0"/>
              <a:t>Rigide : « Nous sommes figés et nous ne pouvons pas changer »</a:t>
            </a:r>
          </a:p>
          <a:p>
            <a:pPr marL="0" indent="0">
              <a:buFontTx/>
              <a:buChar char="•"/>
              <a:defRPr/>
            </a:pPr>
            <a:endParaRPr lang="fr-CA" altLang="en-US" dirty="0" smtClean="0"/>
          </a:p>
        </p:txBody>
      </p:sp>
      <p:sp>
        <p:nvSpPr>
          <p:cNvPr id="210948" name="Text Placeholder 7"/>
          <p:cNvSpPr>
            <a:spLocks noGrp="1"/>
          </p:cNvSpPr>
          <p:nvPr>
            <p:ph type="body" sz="quarter" idx="3"/>
            <p:custDataLst>
              <p:tags r:id="rId3"/>
            </p:custDataLst>
          </p:nvPr>
        </p:nvSpPr>
        <p:spPr>
          <a:xfrm>
            <a:off x="4643438" y="1492250"/>
            <a:ext cx="4041775" cy="639763"/>
          </a:xfrm>
        </p:spPr>
        <p:txBody>
          <a:bodyPr/>
          <a:lstStyle/>
          <a:p>
            <a:r>
              <a:rPr lang="fr-CA" altLang="en-US" sz="2000" smtClean="0">
                <a:solidFill>
                  <a:schemeClr val="tx2"/>
                </a:solidFill>
              </a:rPr>
              <a:t>Le travail standard est :</a:t>
            </a:r>
            <a:endParaRPr lang="fr-CA" altLang="en-US" sz="2000" u="sng" smtClean="0">
              <a:solidFill>
                <a:schemeClr val="tx2"/>
              </a:solidFill>
            </a:endParaRPr>
          </a:p>
        </p:txBody>
      </p:sp>
      <p:sp>
        <p:nvSpPr>
          <p:cNvPr id="9" name="Content Placeholder 8"/>
          <p:cNvSpPr>
            <a:spLocks noGrp="1"/>
          </p:cNvSpPr>
          <p:nvPr>
            <p:ph sz="quarter" idx="4"/>
            <p:custDataLst>
              <p:tags r:id="rId4"/>
            </p:custDataLst>
          </p:nvPr>
        </p:nvSpPr>
        <p:spPr>
          <a:xfrm>
            <a:off x="4645025" y="2286000"/>
            <a:ext cx="4041775" cy="3951288"/>
          </a:xfrm>
        </p:spPr>
        <p:txBody>
          <a:bodyPr/>
          <a:lstStyle/>
          <a:p>
            <a:pPr marL="285750" indent="-285750">
              <a:lnSpc>
                <a:spcPct val="80000"/>
              </a:lnSpc>
              <a:buFont typeface="Arial" panose="020B0604020202020204" pitchFamily="34" charset="0"/>
              <a:buChar char="•"/>
              <a:defRPr/>
            </a:pPr>
            <a:r>
              <a:rPr lang="fr-CA" altLang="en-US" sz="1800" dirty="0" smtClean="0"/>
              <a:t>Un outil pour rehausser les compétences actuelles </a:t>
            </a:r>
          </a:p>
          <a:p>
            <a:pPr marL="285750" indent="-285750">
              <a:lnSpc>
                <a:spcPct val="80000"/>
              </a:lnSpc>
              <a:buFont typeface="Arial" panose="020B0604020202020204" pitchFamily="34" charset="0"/>
              <a:buChar char="•"/>
              <a:defRPr/>
            </a:pPr>
            <a:r>
              <a:rPr lang="fr-CA" altLang="en-US" sz="1800" dirty="0" smtClean="0"/>
              <a:t>Un outil qui permet de consacrer plus de temps à la créativité   </a:t>
            </a:r>
          </a:p>
          <a:p>
            <a:pPr marL="285750" indent="-285750">
              <a:lnSpc>
                <a:spcPct val="80000"/>
              </a:lnSpc>
              <a:buFont typeface="Arial" panose="020B0604020202020204" pitchFamily="34" charset="0"/>
              <a:buChar char="•"/>
              <a:defRPr/>
            </a:pPr>
            <a:r>
              <a:rPr lang="fr-CA" altLang="en-US" sz="1800" dirty="0" smtClean="0"/>
              <a:t>Mis à jour à mesure qu’on repère des améliorations; souple</a:t>
            </a:r>
          </a:p>
          <a:p>
            <a:pPr marL="285750" indent="-285750">
              <a:lnSpc>
                <a:spcPct val="80000"/>
              </a:lnSpc>
              <a:buFont typeface="Arial" panose="020B0604020202020204" pitchFamily="34" charset="0"/>
              <a:buChar char="•"/>
              <a:defRPr/>
            </a:pPr>
            <a:r>
              <a:rPr lang="fr-CA" altLang="en-US" sz="1800" dirty="0" smtClean="0"/>
              <a:t>« La meilleure façon d’accomplir les tâches, tel qu’il est actuellement convenu »</a:t>
            </a:r>
          </a:p>
          <a:p>
            <a:pPr marL="0" indent="0">
              <a:lnSpc>
                <a:spcPct val="85000"/>
              </a:lnSpc>
              <a:buFontTx/>
              <a:buChar char="•"/>
              <a:defRPr/>
            </a:pPr>
            <a:endParaRPr lang="fr-CA" altLang="en-US" dirty="0" smtClean="0"/>
          </a:p>
        </p:txBody>
      </p:sp>
      <p:sp>
        <p:nvSpPr>
          <p:cNvPr id="210950" name="Slide Number Placeholder 3"/>
          <p:cNvSpPr>
            <a:spLocks noGrp="1"/>
          </p:cNvSpPr>
          <p:nvPr>
            <p:ph type="sldNum" sz="quarter" idx="10"/>
            <p:custDataLst>
              <p:tags r:id="rId5"/>
            </p:custDataLst>
          </p:nvPr>
        </p:nvSpPr>
        <p:spPr>
          <a:noFill/>
        </p:spPr>
        <p:txBody>
          <a:bodyPr/>
          <a:lstStyle/>
          <a:p>
            <a:pPr eaLnBrk="1" fontAlgn="base" hangingPunct="1">
              <a:spcBef>
                <a:spcPct val="0"/>
              </a:spcBef>
              <a:spcAft>
                <a:spcPct val="0"/>
              </a:spcAft>
            </a:pPr>
            <a:fld id="{456CD569-D88B-4E5C-B61F-145F835D1764}"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17</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Title 1"/>
          <p:cNvSpPr>
            <a:spLocks noGrp="1"/>
          </p:cNvSpPr>
          <p:nvPr>
            <p:ph type="title"/>
            <p:custDataLst>
              <p:tags r:id="rId1"/>
            </p:custDataLst>
          </p:nvPr>
        </p:nvSpPr>
        <p:spPr>
          <a:xfrm>
            <a:off x="250825" y="1484313"/>
            <a:ext cx="8229600" cy="914400"/>
          </a:xfrm>
        </p:spPr>
        <p:txBody>
          <a:bodyPr/>
          <a:lstStyle/>
          <a:p>
            <a:r>
              <a:rPr lang="fr-CA" altLang="en-US" smtClean="0"/>
              <a:t>La standardisation</a:t>
            </a:r>
          </a:p>
        </p:txBody>
      </p:sp>
      <p:sp>
        <p:nvSpPr>
          <p:cNvPr id="93187" name="Content Placeholder 2"/>
          <p:cNvSpPr>
            <a:spLocks noGrp="1"/>
          </p:cNvSpPr>
          <p:nvPr>
            <p:ph idx="1"/>
            <p:custDataLst>
              <p:tags r:id="rId2"/>
            </p:custDataLst>
          </p:nvPr>
        </p:nvSpPr>
        <p:spPr/>
        <p:txBody>
          <a:bodyPr/>
          <a:lstStyle/>
          <a:p>
            <a:pPr marL="0" indent="0">
              <a:lnSpc>
                <a:spcPct val="85000"/>
              </a:lnSpc>
              <a:buFont typeface="Wingdings" pitchFamily="2" charset="2"/>
              <a:buNone/>
              <a:defRPr/>
            </a:pPr>
            <a:r>
              <a:rPr lang="fr-CA" altLang="en-US" dirty="0" smtClean="0"/>
              <a:t>Pourquoi?</a:t>
            </a:r>
          </a:p>
          <a:p>
            <a:pPr>
              <a:lnSpc>
                <a:spcPct val="85000"/>
              </a:lnSpc>
              <a:defRPr/>
            </a:pPr>
            <a:r>
              <a:rPr lang="fr-CA" altLang="en-US" sz="2800" dirty="0" smtClean="0"/>
              <a:t>Prestation cohérente à l’utilisateur final</a:t>
            </a:r>
          </a:p>
          <a:p>
            <a:pPr>
              <a:lnSpc>
                <a:spcPct val="85000"/>
              </a:lnSpc>
              <a:defRPr/>
            </a:pPr>
            <a:r>
              <a:rPr lang="fr-CA" altLang="en-US" sz="2800" dirty="0" smtClean="0"/>
              <a:t>Moins de « pièces mobiles » afin d’isoler l’impact des changements aux processus </a:t>
            </a:r>
          </a:p>
          <a:p>
            <a:pPr>
              <a:lnSpc>
                <a:spcPct val="85000"/>
              </a:lnSpc>
              <a:defRPr/>
            </a:pPr>
            <a:r>
              <a:rPr lang="fr-CA" altLang="en-US" sz="2800" dirty="0" smtClean="0"/>
              <a:t>Permet de mieux atténuer les effets des absences, du roulement de personnel </a:t>
            </a:r>
          </a:p>
        </p:txBody>
      </p:sp>
      <p:sp>
        <p:nvSpPr>
          <p:cNvPr id="211972"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D21D7CA6-ED99-4EB1-8B56-525CB5CE262C}"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18</a:t>
            </a:fld>
            <a:endParaRPr lang="en-US" altLang="en-US" sz="1400">
              <a:solidFill>
                <a:srgbClr val="7C6A55"/>
              </a:solidFill>
              <a:latin typeface="Arial" pitchFamily="34" charset="0"/>
              <a:ea typeface="Geneva"/>
              <a:cs typeface="Genev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itle 4"/>
          <p:cNvSpPr>
            <a:spLocks noGrp="1"/>
          </p:cNvSpPr>
          <p:nvPr>
            <p:ph type="title"/>
            <p:custDataLst>
              <p:tags r:id="rId1"/>
            </p:custDataLst>
          </p:nvPr>
        </p:nvSpPr>
        <p:spPr/>
        <p:txBody>
          <a:bodyPr/>
          <a:lstStyle/>
          <a:p>
            <a:r>
              <a:rPr lang="fr-CA" altLang="en-US" cap="none" dirty="0" smtClean="0"/>
              <a:t>INSTRUCTIONS DE TRAVAIL VISUELLES (ITV)</a:t>
            </a:r>
          </a:p>
        </p:txBody>
      </p:sp>
      <p:sp>
        <p:nvSpPr>
          <p:cNvPr id="212995" name="Text Placeholder 5"/>
          <p:cNvSpPr>
            <a:spLocks noGrp="1"/>
          </p:cNvSpPr>
          <p:nvPr>
            <p:ph type="body" idx="1"/>
            <p:custDataLst>
              <p:tags r:id="rId2"/>
            </p:custDataLst>
          </p:nvPr>
        </p:nvSpPr>
        <p:spPr/>
        <p:txBody>
          <a:bodyPr/>
          <a:lstStyle/>
          <a:p>
            <a:endParaRPr lang="en-CA" altLang="en-US" smtClean="0"/>
          </a:p>
        </p:txBody>
      </p:sp>
      <p:sp>
        <p:nvSpPr>
          <p:cNvPr id="212996"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7C33820E-6DAD-4D8E-9B35-3372BF3C758E}" type="slidenum">
              <a:rPr lang="en-US" altLang="en-US" sz="1400">
                <a:solidFill>
                  <a:srgbClr val="7C6A55"/>
                </a:solidFill>
                <a:latin typeface="Verdana" pitchFamily="34" charset="0"/>
                <a:ea typeface="Geneva"/>
                <a:cs typeface="Geneva"/>
              </a:rPr>
              <a:pPr fontAlgn="base">
                <a:spcBef>
                  <a:spcPct val="0"/>
                </a:spcBef>
                <a:spcAft>
                  <a:spcPct val="0"/>
                </a:spcAft>
              </a:pPr>
              <a:t>19</a:t>
            </a:fld>
            <a:endParaRPr lang="en-US" altLang="en-US" sz="1400">
              <a:solidFill>
                <a:srgbClr val="7C6A55"/>
              </a:solidFill>
              <a:latin typeface="Arial" pitchFamily="34" charset="0"/>
              <a:ea typeface="Geneva"/>
              <a:cs typeface="Genev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custDataLst>
              <p:tags r:id="rId1"/>
            </p:custDataLst>
          </p:nvPr>
        </p:nvGraphicFramePr>
        <p:xfrm>
          <a:off x="-1060450" y="781050"/>
          <a:ext cx="10668000" cy="4953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95587" name="Slide Number Placeholder 3"/>
          <p:cNvSpPr>
            <a:spLocks noGrp="1"/>
          </p:cNvSpPr>
          <p:nvPr>
            <p:ph type="sldNum" sz="quarter" idx="10"/>
            <p:custDataLst>
              <p:tags r:id="rId2"/>
            </p:custDataLst>
          </p:nvPr>
        </p:nvSpPr>
        <p:spPr>
          <a:noFill/>
        </p:spPr>
        <p:txBody>
          <a:bodyPr/>
          <a:lstStyle/>
          <a:p>
            <a:pPr fontAlgn="base">
              <a:spcBef>
                <a:spcPct val="0"/>
              </a:spcBef>
              <a:spcAft>
                <a:spcPct val="0"/>
              </a:spcAft>
            </a:pPr>
            <a:fld id="{88D9FCF3-D681-4DFC-8E41-88577189D946}" type="slidenum">
              <a:rPr lang="en-US" altLang="en-US" smtClean="0">
                <a:latin typeface="Arial" pitchFamily="34" charset="0"/>
                <a:ea typeface="Geneva"/>
                <a:cs typeface="Geneva"/>
              </a:rPr>
              <a:pPr fontAlgn="base">
                <a:spcBef>
                  <a:spcPct val="0"/>
                </a:spcBef>
                <a:spcAft>
                  <a:spcPct val="0"/>
                </a:spcAft>
              </a:pPr>
              <a:t>2</a:t>
            </a:fld>
            <a:endParaRPr lang="en-US" altLang="en-US" smtClean="0">
              <a:latin typeface="Arial" pitchFamily="34" charset="0"/>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74E33F43-D4AA-4117-AD3B-2231C1FD605E}"/>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AFC7CC99-B78E-417D-A8C1-2DDFDD79F84F}"/>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33CEEC88-D961-41DD-86B7-819355131C0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8AF35DC6-BB09-4F58-B154-B529D9E27DA3}"/>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972AF410-089F-42E6-88C9-F9A27D09EE77}"/>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graphicEl>
                                              <a:dgm id="{77260E4D-2D78-4E19-BAC8-511889D034DE}"/>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graphicEl>
                                              <a:dgm id="{79F4F3F8-BD99-469C-8909-31F95A87F961}"/>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graphicEl>
                                              <a:dgm id="{8F4311DD-5E0C-4A07-94BE-280802978109}"/>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graphicEl>
                                              <a:dgm id="{BA5EC377-FAAD-499C-B0E5-D4209F6C6F21}"/>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graphicEl>
                                              <a:dgm id="{FAA65B02-9034-40AF-87B7-3847868D212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14018" name="Picture 4"/>
          <p:cNvPicPr>
            <a:picLocks noChangeAspect="1"/>
          </p:cNvPicPr>
          <p:nvPr>
            <p:custDataLst>
              <p:tags r:id="rId1"/>
            </p:custDataLst>
          </p:nvPr>
        </p:nvPicPr>
        <p:blipFill>
          <a:blip r:embed="rId5" cstate="print"/>
          <a:srcRect/>
          <a:stretch>
            <a:fillRect/>
          </a:stretch>
        </p:blipFill>
        <p:spPr bwMode="auto">
          <a:xfrm>
            <a:off x="2627313" y="404813"/>
            <a:ext cx="3910012" cy="5529262"/>
          </a:xfrm>
          <a:prstGeom prst="rect">
            <a:avLst/>
          </a:prstGeom>
          <a:noFill/>
          <a:ln w="9525">
            <a:noFill/>
            <a:miter lim="800000"/>
            <a:headEnd/>
            <a:tailEnd/>
          </a:ln>
        </p:spPr>
      </p:pic>
      <p:sp>
        <p:nvSpPr>
          <p:cNvPr id="214019" name="Slide Number Placeholder 1"/>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D48A57DD-DAAD-47DB-B8B6-0152071EEAB6}"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20</a:t>
            </a:fld>
            <a:endParaRPr lang="en-US" altLang="en-US" sz="1400">
              <a:solidFill>
                <a:srgbClr val="7C6A55"/>
              </a:solidFill>
              <a:latin typeface="Verdana" pitchFamily="34" charset="0"/>
              <a:ea typeface="Geneva"/>
              <a:cs typeface="Geneva"/>
            </a:endParaRPr>
          </a:p>
        </p:txBody>
      </p:sp>
      <p:sp>
        <p:nvSpPr>
          <p:cNvPr id="214020" name="TextBox 1"/>
          <p:cNvSpPr txBox="1">
            <a:spLocks noChangeArrowheads="1"/>
          </p:cNvSpPr>
          <p:nvPr>
            <p:custDataLst>
              <p:tags r:id="rId3"/>
            </p:custDataLst>
          </p:nvPr>
        </p:nvSpPr>
        <p:spPr bwMode="auto">
          <a:xfrm>
            <a:off x="1692275" y="765175"/>
            <a:ext cx="5688013" cy="584200"/>
          </a:xfrm>
          <a:prstGeom prst="rect">
            <a:avLst/>
          </a:prstGeom>
          <a:solidFill>
            <a:schemeClr val="bg1"/>
          </a:solidFill>
          <a:ln w="9525">
            <a:noFill/>
            <a:miter lim="800000"/>
            <a:headEnd/>
            <a:tailEnd/>
          </a:ln>
        </p:spPr>
        <p:txBody>
          <a:bodyPr>
            <a:spAutoFit/>
          </a:bodyPr>
          <a:lstStyle/>
          <a:p>
            <a:pPr algn="ctr"/>
            <a:r>
              <a:rPr lang="en-CA" altLang="en-US" sz="3200" b="1">
                <a:solidFill>
                  <a:srgbClr val="170701"/>
                </a:solidFill>
                <a:latin typeface="Arial Black" pitchFamily="34" charset="0"/>
                <a:ea typeface="Geneva"/>
                <a:cs typeface="Geneva"/>
              </a:rPr>
              <a:t>Boulettes de viande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15042" name="Picture 4"/>
          <p:cNvPicPr>
            <a:picLocks noChangeAspect="1"/>
          </p:cNvPicPr>
          <p:nvPr>
            <p:custDataLst>
              <p:tags r:id="rId1"/>
            </p:custDataLst>
          </p:nvPr>
        </p:nvPicPr>
        <p:blipFill>
          <a:blip r:embed="rId4" cstate="print"/>
          <a:srcRect/>
          <a:stretch>
            <a:fillRect/>
          </a:stretch>
        </p:blipFill>
        <p:spPr bwMode="auto">
          <a:xfrm>
            <a:off x="2709863" y="996950"/>
            <a:ext cx="4148137" cy="4413250"/>
          </a:xfrm>
          <a:prstGeom prst="rect">
            <a:avLst/>
          </a:prstGeom>
          <a:noFill/>
          <a:ln w="9525">
            <a:noFill/>
            <a:miter lim="800000"/>
            <a:headEnd/>
            <a:tailEnd/>
          </a:ln>
        </p:spPr>
      </p:pic>
      <p:sp>
        <p:nvSpPr>
          <p:cNvPr id="215043" name="Slide Number Placeholder 1"/>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6E755168-DFC7-4172-90DA-B2ECE55C8771}"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21</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16066" name="Picture 4"/>
          <p:cNvPicPr>
            <a:picLocks noChangeAspect="1"/>
          </p:cNvPicPr>
          <p:nvPr>
            <p:custDataLst>
              <p:tags r:id="rId1"/>
            </p:custDataLst>
          </p:nvPr>
        </p:nvPicPr>
        <p:blipFill>
          <a:blip r:embed="rId4" cstate="print"/>
          <a:srcRect/>
          <a:stretch>
            <a:fillRect/>
          </a:stretch>
        </p:blipFill>
        <p:spPr bwMode="auto">
          <a:xfrm>
            <a:off x="2000250" y="381000"/>
            <a:ext cx="5057775" cy="5356225"/>
          </a:xfrm>
          <a:prstGeom prst="rect">
            <a:avLst/>
          </a:prstGeom>
          <a:noFill/>
          <a:ln w="9525">
            <a:noFill/>
            <a:miter lim="800000"/>
            <a:headEnd/>
            <a:tailEnd/>
          </a:ln>
        </p:spPr>
      </p:pic>
      <p:sp>
        <p:nvSpPr>
          <p:cNvPr id="216067" name="Slide Number Placeholder 1"/>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87B1D235-153F-4E5B-BCCD-EC5C942E94A6}"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22</a:t>
            </a:fld>
            <a:r>
              <a:rPr lang="en-US" altLang="en-US" sz="1400">
                <a:solidFill>
                  <a:srgbClr val="7C6A55"/>
                </a:solidFill>
                <a:latin typeface="Verdana" pitchFamily="34" charset="0"/>
                <a:ea typeface="Geneva"/>
                <a:cs typeface="Geneva"/>
              </a:rPr>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17090" name="Picture 5"/>
          <p:cNvPicPr>
            <a:picLocks noChangeAspect="1"/>
          </p:cNvPicPr>
          <p:nvPr>
            <p:custDataLst>
              <p:tags r:id="rId1"/>
            </p:custDataLst>
          </p:nvPr>
        </p:nvPicPr>
        <p:blipFill>
          <a:blip r:embed="rId4" cstate="print"/>
          <a:srcRect/>
          <a:stretch>
            <a:fillRect/>
          </a:stretch>
        </p:blipFill>
        <p:spPr bwMode="auto">
          <a:xfrm>
            <a:off x="2209800" y="685800"/>
            <a:ext cx="4997450" cy="4965700"/>
          </a:xfrm>
          <a:prstGeom prst="rect">
            <a:avLst/>
          </a:prstGeom>
          <a:noFill/>
          <a:ln w="9525">
            <a:noFill/>
            <a:miter lim="800000"/>
            <a:headEnd/>
            <a:tailEnd/>
          </a:ln>
        </p:spPr>
      </p:pic>
      <p:sp>
        <p:nvSpPr>
          <p:cNvPr id="217091" name="Slide Number Placeholder 1"/>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95105EE9-4F0E-4CA4-A6FE-FC78C86EF36B}"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23</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18114" name="Picture 2"/>
          <p:cNvPicPr>
            <a:picLocks noChangeAspect="1" noChangeArrowheads="1"/>
          </p:cNvPicPr>
          <p:nvPr>
            <p:custDataLst>
              <p:tags r:id="rId1"/>
            </p:custDataLst>
          </p:nvPr>
        </p:nvPicPr>
        <p:blipFill>
          <a:blip r:embed="rId4" cstate="print"/>
          <a:srcRect/>
          <a:stretch>
            <a:fillRect/>
          </a:stretch>
        </p:blipFill>
        <p:spPr bwMode="auto">
          <a:xfrm>
            <a:off x="195263" y="42863"/>
            <a:ext cx="8697912" cy="6729412"/>
          </a:xfrm>
          <a:prstGeom prst="rect">
            <a:avLst/>
          </a:prstGeom>
          <a:noFill/>
          <a:ln w="9525">
            <a:noFill/>
            <a:miter lim="800000"/>
            <a:headEnd/>
            <a:tailEnd/>
          </a:ln>
        </p:spPr>
      </p:pic>
      <p:sp>
        <p:nvSpPr>
          <p:cNvPr id="218115" name="Slide Number Placeholder 1"/>
          <p:cNvSpPr>
            <a:spLocks noGrp="1"/>
          </p:cNvSpPr>
          <p:nvPr>
            <p:ph type="sldNum" sz="quarter" idx="10"/>
            <p:custDataLst>
              <p:tags r:id="rId2"/>
            </p:custDataLst>
          </p:nvPr>
        </p:nvSpPr>
        <p:spPr>
          <a:noFill/>
        </p:spPr>
        <p:txBody>
          <a:bodyPr/>
          <a:lstStyle/>
          <a:p>
            <a:pPr fontAlgn="base">
              <a:spcBef>
                <a:spcPct val="0"/>
              </a:spcBef>
              <a:spcAft>
                <a:spcPct val="0"/>
              </a:spcAft>
            </a:pPr>
            <a:fld id="{5F99AF14-EA97-443B-A31A-8AE5B860987E}" type="slidenum">
              <a:rPr lang="en-CA" altLang="en-US" smtClean="0">
                <a:latin typeface="Arial" pitchFamily="34" charset="0"/>
                <a:ea typeface="MS PGothic" pitchFamily="34" charset="-128"/>
              </a:rPr>
              <a:pPr fontAlgn="base">
                <a:spcBef>
                  <a:spcPct val="0"/>
                </a:spcBef>
                <a:spcAft>
                  <a:spcPct val="0"/>
                </a:spcAft>
              </a:pPr>
              <a:t>24</a:t>
            </a:fld>
            <a:endParaRPr lang="en-CA" altLang="en-US" smtClean="0">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19138" name="Text Placeholder 5"/>
          <p:cNvSpPr>
            <a:spLocks noGrp="1"/>
          </p:cNvSpPr>
          <p:nvPr>
            <p:ph type="body" idx="1"/>
            <p:custDataLst>
              <p:tags r:id="rId1"/>
            </p:custDataLst>
          </p:nvPr>
        </p:nvSpPr>
        <p:spPr>
          <a:xfrm>
            <a:off x="457200" y="1268413"/>
            <a:ext cx="4040188" cy="639762"/>
          </a:xfrm>
        </p:spPr>
        <p:txBody>
          <a:bodyPr/>
          <a:lstStyle/>
          <a:p>
            <a:r>
              <a:rPr lang="fr-CA" altLang="en-US" smtClean="0"/>
              <a:t>Liste de vérification	</a:t>
            </a:r>
            <a:endParaRPr lang="fr-CA" altLang="en-US" u="sng" smtClean="0"/>
          </a:p>
        </p:txBody>
      </p:sp>
      <p:sp>
        <p:nvSpPr>
          <p:cNvPr id="219139" name="Text Placeholder 7"/>
          <p:cNvSpPr>
            <a:spLocks noGrp="1"/>
          </p:cNvSpPr>
          <p:nvPr>
            <p:ph type="body" sz="quarter" idx="3"/>
            <p:custDataLst>
              <p:tags r:id="rId2"/>
            </p:custDataLst>
          </p:nvPr>
        </p:nvSpPr>
        <p:spPr>
          <a:xfrm>
            <a:off x="4645025" y="1268413"/>
            <a:ext cx="4041775" cy="639762"/>
          </a:xfrm>
        </p:spPr>
        <p:txBody>
          <a:bodyPr/>
          <a:lstStyle/>
          <a:p>
            <a:r>
              <a:rPr lang="en-CA" altLang="en-US" dirty="0"/>
              <a:t>I</a:t>
            </a:r>
            <a:r>
              <a:rPr lang="en-CA" altLang="en-US" dirty="0" smtClean="0"/>
              <a:t>TV</a:t>
            </a:r>
            <a:endParaRPr lang="en-CA" altLang="en-US" u="sng" dirty="0" smtClean="0"/>
          </a:p>
        </p:txBody>
      </p:sp>
      <p:sp>
        <p:nvSpPr>
          <p:cNvPr id="219140" name="Slide Number Placeholder 10"/>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615370E4-605E-4910-8628-B302EF823528}"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25</a:t>
            </a:fld>
            <a:endParaRPr lang="en-US" altLang="en-US" sz="1400">
              <a:solidFill>
                <a:srgbClr val="7C6A55"/>
              </a:solidFill>
              <a:latin typeface="Verdana" pitchFamily="34" charset="0"/>
              <a:ea typeface="Geneva"/>
              <a:cs typeface="Geneva"/>
            </a:endParaRPr>
          </a:p>
        </p:txBody>
      </p:sp>
      <p:pic>
        <p:nvPicPr>
          <p:cNvPr id="10" name="Picture 9"/>
          <p:cNvPicPr>
            <a:picLocks noChangeAspect="1"/>
          </p:cNvPicPr>
          <p:nvPr>
            <p:custDataLst>
              <p:tags r:id="rId4"/>
            </p:custDataLst>
          </p:nvPr>
        </p:nvPicPr>
        <p:blipFill>
          <a:blip r:embed="rId7" cstate="email">
            <a:extLst/>
          </a:blip>
          <a:stretch>
            <a:fillRect/>
          </a:stretch>
        </p:blipFill>
        <p:spPr>
          <a:xfrm>
            <a:off x="595742" y="2291453"/>
            <a:ext cx="2680114" cy="32445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9142" name="Picture 2"/>
          <p:cNvPicPr>
            <a:picLocks noChangeAspect="1" noChangeArrowheads="1"/>
          </p:cNvPicPr>
          <p:nvPr>
            <p:custDataLst>
              <p:tags r:id="rId5"/>
            </p:custDataLst>
          </p:nvPr>
        </p:nvPicPr>
        <p:blipFill>
          <a:blip r:embed="rId8" cstate="print"/>
          <a:srcRect/>
          <a:stretch>
            <a:fillRect/>
          </a:stretch>
        </p:blipFill>
        <p:spPr bwMode="auto">
          <a:xfrm>
            <a:off x="4224338" y="2139950"/>
            <a:ext cx="4584700" cy="35480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itle 1"/>
          <p:cNvSpPr>
            <a:spLocks noGrp="1"/>
          </p:cNvSpPr>
          <p:nvPr>
            <p:ph type="title"/>
            <p:custDataLst>
              <p:tags r:id="rId1"/>
            </p:custDataLst>
          </p:nvPr>
        </p:nvSpPr>
        <p:spPr>
          <a:xfrm>
            <a:off x="457200" y="1436688"/>
            <a:ext cx="8229600" cy="1143000"/>
          </a:xfrm>
        </p:spPr>
        <p:txBody>
          <a:bodyPr/>
          <a:lstStyle/>
          <a:p>
            <a:pPr algn="ctr"/>
            <a:r>
              <a:rPr lang="fr-CA" altLang="en-US" dirty="0" smtClean="0"/>
              <a:t>Liste de vérification par rapport à </a:t>
            </a:r>
            <a:r>
              <a:rPr lang="fr-CA" altLang="en-US" dirty="0"/>
              <a:t>I</a:t>
            </a:r>
            <a:r>
              <a:rPr lang="fr-CA" altLang="en-US" dirty="0" smtClean="0"/>
              <a:t>TV</a:t>
            </a:r>
          </a:p>
        </p:txBody>
      </p:sp>
      <p:sp>
        <p:nvSpPr>
          <p:cNvPr id="220163" name="Text Placeholder 5"/>
          <p:cNvSpPr>
            <a:spLocks noGrp="1"/>
          </p:cNvSpPr>
          <p:nvPr>
            <p:ph type="body" idx="1"/>
            <p:custDataLst>
              <p:tags r:id="rId2"/>
            </p:custDataLst>
          </p:nvPr>
        </p:nvSpPr>
        <p:spPr>
          <a:xfrm>
            <a:off x="468313" y="2460625"/>
            <a:ext cx="4040187" cy="639763"/>
          </a:xfrm>
        </p:spPr>
        <p:txBody>
          <a:bodyPr/>
          <a:lstStyle/>
          <a:p>
            <a:r>
              <a:rPr lang="fr-CA" altLang="en-US" smtClean="0"/>
              <a:t>Liste de vérification</a:t>
            </a:r>
            <a:endParaRPr lang="fr-CA" altLang="en-US" u="sng" smtClean="0"/>
          </a:p>
        </p:txBody>
      </p:sp>
      <p:sp>
        <p:nvSpPr>
          <p:cNvPr id="7" name="Content Placeholder 6"/>
          <p:cNvSpPr>
            <a:spLocks noGrp="1"/>
          </p:cNvSpPr>
          <p:nvPr>
            <p:ph sz="half" idx="2"/>
            <p:custDataLst>
              <p:tags r:id="rId3"/>
            </p:custDataLst>
          </p:nvPr>
        </p:nvSpPr>
        <p:spPr>
          <a:xfrm>
            <a:off x="457200" y="3078163"/>
            <a:ext cx="4040188" cy="3951287"/>
          </a:xfrm>
        </p:spPr>
        <p:txBody>
          <a:bodyPr/>
          <a:lstStyle/>
          <a:p>
            <a:pPr marL="0" indent="0">
              <a:buFontTx/>
              <a:buChar char="•"/>
            </a:pPr>
            <a:r>
              <a:rPr lang="fr-CA" altLang="en-US" smtClean="0"/>
              <a:t>Quoi faire</a:t>
            </a:r>
          </a:p>
          <a:p>
            <a:pPr marL="0" indent="0">
              <a:buFontTx/>
              <a:buChar char="•"/>
            </a:pPr>
            <a:r>
              <a:rPr lang="fr-CA" altLang="en-US" smtClean="0"/>
              <a:t>Texte</a:t>
            </a:r>
          </a:p>
          <a:p>
            <a:pPr marL="0" indent="0">
              <a:buFontTx/>
              <a:buChar char="•"/>
            </a:pPr>
            <a:r>
              <a:rPr lang="fr-CA" altLang="en-US" smtClean="0"/>
              <a:t>Suppose une connaissance/expérience préalable</a:t>
            </a:r>
          </a:p>
        </p:txBody>
      </p:sp>
      <p:sp>
        <p:nvSpPr>
          <p:cNvPr id="220165" name="Text Placeholder 7"/>
          <p:cNvSpPr>
            <a:spLocks noGrp="1"/>
          </p:cNvSpPr>
          <p:nvPr>
            <p:ph type="body" sz="quarter" idx="3"/>
            <p:custDataLst>
              <p:tags r:id="rId4"/>
            </p:custDataLst>
          </p:nvPr>
        </p:nvSpPr>
        <p:spPr>
          <a:xfrm>
            <a:off x="4645025" y="2438400"/>
            <a:ext cx="4346575" cy="639763"/>
          </a:xfrm>
        </p:spPr>
        <p:txBody>
          <a:bodyPr/>
          <a:lstStyle/>
          <a:p>
            <a:pPr>
              <a:lnSpc>
                <a:spcPct val="80000"/>
              </a:lnSpc>
            </a:pPr>
            <a:r>
              <a:rPr lang="en-US" altLang="en-US" sz="2000" dirty="0"/>
              <a:t>I</a:t>
            </a:r>
            <a:r>
              <a:rPr lang="en-US" altLang="en-US" sz="2000" dirty="0" smtClean="0"/>
              <a:t>TV = </a:t>
            </a:r>
            <a:r>
              <a:rPr lang="fr-CA" altLang="en-US" sz="2000" dirty="0" smtClean="0"/>
              <a:t>Liste de vérification</a:t>
            </a:r>
            <a:r>
              <a:rPr lang="en-US" altLang="en-US" sz="2000" dirty="0" smtClean="0"/>
              <a:t> plus</a:t>
            </a:r>
            <a:endParaRPr lang="en-US" altLang="en-US" sz="2000" u="sng" dirty="0" smtClean="0"/>
          </a:p>
        </p:txBody>
      </p:sp>
      <p:sp>
        <p:nvSpPr>
          <p:cNvPr id="9" name="Content Placeholder 8"/>
          <p:cNvSpPr>
            <a:spLocks noGrp="1"/>
          </p:cNvSpPr>
          <p:nvPr>
            <p:ph sz="quarter" idx="4"/>
            <p:custDataLst>
              <p:tags r:id="rId5"/>
            </p:custDataLst>
          </p:nvPr>
        </p:nvSpPr>
        <p:spPr>
          <a:xfrm>
            <a:off x="4645025" y="3078163"/>
            <a:ext cx="4041775" cy="3951287"/>
          </a:xfrm>
        </p:spPr>
        <p:txBody>
          <a:bodyPr/>
          <a:lstStyle/>
          <a:p>
            <a:pPr marL="0" indent="0">
              <a:buFontTx/>
              <a:buChar char="•"/>
            </a:pPr>
            <a:r>
              <a:rPr lang="fr-CA" altLang="en-US" dirty="0" smtClean="0"/>
              <a:t>Quoi faire ET comment le faire</a:t>
            </a:r>
          </a:p>
          <a:p>
            <a:pPr marL="0" indent="0">
              <a:buFontTx/>
              <a:buChar char="•"/>
            </a:pPr>
            <a:r>
              <a:rPr lang="fr-CA" altLang="en-US" dirty="0" smtClean="0"/>
              <a:t>Texte et éléments visuels </a:t>
            </a:r>
          </a:p>
          <a:p>
            <a:pPr marL="0" indent="0">
              <a:buFontTx/>
              <a:buChar char="•"/>
            </a:pPr>
            <a:r>
              <a:rPr lang="fr-CA" altLang="en-US" dirty="0" smtClean="0"/>
              <a:t>Suppose une connaissance/expérience préalable moindre</a:t>
            </a:r>
          </a:p>
          <a:p>
            <a:pPr marL="0" indent="0"/>
            <a:endParaRPr lang="en-CA" altLang="en-US" dirty="0" smtClean="0"/>
          </a:p>
        </p:txBody>
      </p:sp>
      <p:sp>
        <p:nvSpPr>
          <p:cNvPr id="220167" name="Slide Number Placeholder 2"/>
          <p:cNvSpPr>
            <a:spLocks noGrp="1"/>
          </p:cNvSpPr>
          <p:nvPr>
            <p:ph type="sldNum" sz="quarter" idx="10"/>
            <p:custDataLst>
              <p:tags r:id="rId6"/>
            </p:custDataLst>
          </p:nvPr>
        </p:nvSpPr>
        <p:spPr>
          <a:noFill/>
        </p:spPr>
        <p:txBody>
          <a:bodyPr/>
          <a:lstStyle/>
          <a:p>
            <a:pPr eaLnBrk="1" fontAlgn="base" hangingPunct="1">
              <a:spcBef>
                <a:spcPct val="0"/>
              </a:spcBef>
              <a:spcAft>
                <a:spcPct val="0"/>
              </a:spcAft>
            </a:pPr>
            <a:fld id="{F0DF2A5F-B072-4768-B80D-836F67AED149}"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26</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Title 1"/>
          <p:cNvSpPr>
            <a:spLocks noGrp="1"/>
          </p:cNvSpPr>
          <p:nvPr>
            <p:ph type="title"/>
            <p:custDataLst>
              <p:tags r:id="rId1"/>
            </p:custDataLst>
          </p:nvPr>
        </p:nvSpPr>
        <p:spPr>
          <a:xfrm>
            <a:off x="684213" y="1412875"/>
            <a:ext cx="7391400" cy="1143000"/>
          </a:xfrm>
        </p:spPr>
        <p:txBody>
          <a:bodyPr/>
          <a:lstStyle/>
          <a:p>
            <a:r>
              <a:rPr lang="fr-CA" altLang="en-US" dirty="0" smtClean="0"/>
              <a:t>Pourquoi utiliser des ITV?</a:t>
            </a:r>
          </a:p>
        </p:txBody>
      </p:sp>
      <p:sp>
        <p:nvSpPr>
          <p:cNvPr id="3" name="Content Placeholder 2"/>
          <p:cNvSpPr>
            <a:spLocks noGrp="1"/>
          </p:cNvSpPr>
          <p:nvPr>
            <p:ph idx="1"/>
            <p:custDataLst>
              <p:tags r:id="rId2"/>
            </p:custDataLst>
          </p:nvPr>
        </p:nvSpPr>
        <p:spPr>
          <a:xfrm>
            <a:off x="611188" y="2205038"/>
            <a:ext cx="8229600" cy="3962400"/>
          </a:xfrm>
        </p:spPr>
        <p:txBody>
          <a:bodyPr/>
          <a:lstStyle/>
          <a:p>
            <a:pPr marL="457200" indent="-457200">
              <a:lnSpc>
                <a:spcPct val="80000"/>
              </a:lnSpc>
              <a:buFontTx/>
              <a:buChar char="•"/>
            </a:pPr>
            <a:r>
              <a:rPr lang="fr-CA" altLang="en-US" sz="2000" dirty="0" smtClean="0"/>
              <a:t>Libèrent l’esprit pour se concentrer sur des tâches qui exigent un plus gros effort mental </a:t>
            </a:r>
          </a:p>
          <a:p>
            <a:pPr marL="457200" indent="-457200">
              <a:lnSpc>
                <a:spcPct val="80000"/>
              </a:lnSpc>
              <a:buFontTx/>
              <a:buChar char="•"/>
            </a:pPr>
            <a:r>
              <a:rPr lang="fr-CA" altLang="en-US" sz="2000" dirty="0" smtClean="0"/>
              <a:t>Réduisent la dépendance quant à la mémoire seule</a:t>
            </a:r>
          </a:p>
          <a:p>
            <a:pPr marL="457200" indent="-457200">
              <a:lnSpc>
                <a:spcPct val="80000"/>
              </a:lnSpc>
              <a:buFontTx/>
              <a:buChar char="•"/>
            </a:pPr>
            <a:r>
              <a:rPr lang="fr-CA" altLang="en-US" sz="2000" dirty="0" smtClean="0"/>
              <a:t>Pratiques cohérentes = résultats cohérents</a:t>
            </a:r>
          </a:p>
          <a:p>
            <a:pPr marL="457200" indent="-457200">
              <a:lnSpc>
                <a:spcPct val="80000"/>
              </a:lnSpc>
              <a:buFontTx/>
              <a:buChar char="•"/>
            </a:pPr>
            <a:r>
              <a:rPr lang="fr-CA" altLang="en-US" sz="2000" dirty="0" smtClean="0"/>
              <a:t>Augmentent la vitesse et réduisent la reprise du travail</a:t>
            </a:r>
          </a:p>
          <a:p>
            <a:pPr marL="457200" indent="-457200">
              <a:lnSpc>
                <a:spcPct val="80000"/>
              </a:lnSpc>
              <a:buFontTx/>
              <a:buChar char="•"/>
            </a:pPr>
            <a:r>
              <a:rPr lang="fr-CA" altLang="en-US" sz="2000" dirty="0" smtClean="0"/>
              <a:t>Transfèrent notre connaissance des « meilleures pratiques actuelles »</a:t>
            </a:r>
          </a:p>
          <a:p>
            <a:pPr marL="457200" indent="-457200">
              <a:lnSpc>
                <a:spcPct val="80000"/>
              </a:lnSpc>
              <a:buFontTx/>
              <a:buChar char="•"/>
            </a:pPr>
            <a:r>
              <a:rPr lang="fr-CA" altLang="en-US" sz="2000" dirty="0" smtClean="0"/>
              <a:t>Aident les nouveaux employés à « se mettre au pas » plus rapidement</a:t>
            </a:r>
          </a:p>
          <a:p>
            <a:pPr marL="457200" indent="-457200">
              <a:lnSpc>
                <a:spcPct val="80000"/>
              </a:lnSpc>
              <a:buFontTx/>
              <a:buChar char="•"/>
            </a:pPr>
            <a:r>
              <a:rPr lang="fr-CA" altLang="en-US" sz="2000" dirty="0" smtClean="0"/>
              <a:t>Améliorent l’exécution des tâches qu’on ne fait qu’une fois de temps en temps </a:t>
            </a:r>
            <a:endParaRPr lang="fr-CA" altLang="en-US" sz="2400" dirty="0" smtClean="0"/>
          </a:p>
        </p:txBody>
      </p:sp>
      <p:sp>
        <p:nvSpPr>
          <p:cNvPr id="221188" name="Slide Number Placeholder 4"/>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645A386E-10A2-4BB2-B394-6F9DAE18451B}"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27</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22210" name="Content Placeholder 2"/>
          <p:cNvSpPr>
            <a:spLocks noGrp="1"/>
          </p:cNvSpPr>
          <p:nvPr>
            <p:ph idx="1"/>
            <p:custDataLst>
              <p:tags r:id="rId1"/>
            </p:custDataLst>
          </p:nvPr>
        </p:nvSpPr>
        <p:spPr>
          <a:xfrm>
            <a:off x="4191000" y="1747838"/>
            <a:ext cx="4419600" cy="3962400"/>
          </a:xfrm>
        </p:spPr>
        <p:txBody>
          <a:bodyPr/>
          <a:lstStyle/>
          <a:p>
            <a:pPr indent="0">
              <a:buFont typeface="Wingdings" pitchFamily="2" charset="2"/>
              <a:buNone/>
            </a:pPr>
            <a:r>
              <a:rPr lang="fr-CA" altLang="en-US" sz="2400" smtClean="0"/>
              <a:t>« Vous remarquerez que je ne porte que des habits bleus ou gris. J’essaie de simplifier mes décisions. Je ne veux pas avoir à décider quoi manger ou quoi porter, parce que j’ai beaucoup d’autres décisions à prendre. »</a:t>
            </a:r>
          </a:p>
        </p:txBody>
      </p:sp>
      <p:sp>
        <p:nvSpPr>
          <p:cNvPr id="222211" name="Slide Number Placeholder 3"/>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1BFB942B-51DB-4933-8B14-2D268DC01C3C}"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28</a:t>
            </a:fld>
            <a:endParaRPr lang="en-US" altLang="en-US" sz="1400">
              <a:solidFill>
                <a:srgbClr val="7C6A55"/>
              </a:solidFill>
              <a:latin typeface="Verdana" pitchFamily="34" charset="0"/>
              <a:ea typeface="Geneva"/>
              <a:cs typeface="Geneva"/>
            </a:endParaRPr>
          </a:p>
        </p:txBody>
      </p:sp>
      <p:pic>
        <p:nvPicPr>
          <p:cNvPr id="222212" name="Picture 2" descr="http://cdn01.cdn.justjared.com/wp-content/uploads/headlines/2012/11/barack-obama-wins-presidential-election-2012.jpg"/>
          <p:cNvPicPr>
            <a:picLocks noChangeAspect="1" noChangeArrowheads="1"/>
          </p:cNvPicPr>
          <p:nvPr>
            <p:custDataLst>
              <p:tags r:id="rId3"/>
            </p:custDataLst>
          </p:nvPr>
        </p:nvPicPr>
        <p:blipFill>
          <a:blip r:embed="rId7" cstate="print"/>
          <a:srcRect/>
          <a:stretch>
            <a:fillRect/>
          </a:stretch>
        </p:blipFill>
        <p:spPr bwMode="auto">
          <a:xfrm>
            <a:off x="685800" y="1900238"/>
            <a:ext cx="2857500" cy="2857500"/>
          </a:xfrm>
          <a:prstGeom prst="rect">
            <a:avLst/>
          </a:prstGeom>
          <a:noFill/>
          <a:ln w="9525">
            <a:noFill/>
            <a:miter lim="800000"/>
            <a:headEnd/>
            <a:tailEnd/>
          </a:ln>
        </p:spPr>
      </p:pic>
      <p:sp>
        <p:nvSpPr>
          <p:cNvPr id="222213" name="Rectangle 4"/>
          <p:cNvSpPr>
            <a:spLocks noChangeArrowheads="1"/>
          </p:cNvSpPr>
          <p:nvPr>
            <p:custDataLst>
              <p:tags r:id="rId4"/>
            </p:custDataLst>
          </p:nvPr>
        </p:nvSpPr>
        <p:spPr bwMode="auto">
          <a:xfrm>
            <a:off x="4038600" y="5405438"/>
            <a:ext cx="4572000" cy="461962"/>
          </a:xfrm>
          <a:prstGeom prst="rect">
            <a:avLst/>
          </a:prstGeom>
          <a:noFill/>
          <a:ln w="9525">
            <a:noFill/>
            <a:miter lim="800000"/>
            <a:headEnd/>
            <a:tailEnd/>
          </a:ln>
        </p:spPr>
        <p:txBody>
          <a:bodyPr>
            <a:spAutoFit/>
          </a:bodyPr>
          <a:lstStyle/>
          <a:p>
            <a:r>
              <a:rPr lang="en-CA" altLang="en-US" sz="1200">
                <a:solidFill>
                  <a:srgbClr val="7C6A55"/>
                </a:solidFill>
                <a:latin typeface="Verdana" pitchFamily="34" charset="0"/>
                <a:ea typeface="Geneva"/>
                <a:cs typeface="Geneva"/>
              </a:rPr>
              <a:t>http://www.vanityfair.com/politics/2012/10/michael-lewis-profile-barack-obama</a:t>
            </a:r>
          </a:p>
        </p:txBody>
      </p:sp>
      <p:sp>
        <p:nvSpPr>
          <p:cNvPr id="222214" name="Rectangle 1"/>
          <p:cNvSpPr>
            <a:spLocks noChangeArrowheads="1"/>
          </p:cNvSpPr>
          <p:nvPr>
            <p:custDataLst>
              <p:tags r:id="rId5"/>
            </p:custDataLst>
          </p:nvPr>
        </p:nvSpPr>
        <p:spPr bwMode="auto">
          <a:xfrm>
            <a:off x="539750" y="476250"/>
            <a:ext cx="8382000" cy="1066800"/>
          </a:xfrm>
          <a:prstGeom prst="rect">
            <a:avLst/>
          </a:prstGeom>
          <a:noFill/>
          <a:ln w="9525">
            <a:noFill/>
            <a:miter lim="800000"/>
            <a:headEnd/>
            <a:tailEnd/>
          </a:ln>
        </p:spPr>
        <p:txBody>
          <a:bodyPr>
            <a:spAutoFit/>
          </a:bodyPr>
          <a:lstStyle/>
          <a:p>
            <a:r>
              <a:rPr lang="fr-CA" altLang="en-US" sz="3200">
                <a:solidFill>
                  <a:srgbClr val="F26531"/>
                </a:solidFill>
                <a:latin typeface="Verdana" pitchFamily="34" charset="0"/>
                <a:ea typeface="Geneva"/>
                <a:cs typeface="Geneva"/>
              </a:rPr>
              <a:t>Réservez votre énergie mentale pour les décisions importantes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23234" name="Title 1"/>
          <p:cNvSpPr>
            <a:spLocks noGrp="1"/>
          </p:cNvSpPr>
          <p:nvPr>
            <p:ph type="title"/>
            <p:custDataLst>
              <p:tags r:id="rId1"/>
            </p:custDataLst>
          </p:nvPr>
        </p:nvSpPr>
        <p:spPr>
          <a:xfrm>
            <a:off x="250825" y="620713"/>
            <a:ext cx="8229600" cy="914400"/>
          </a:xfrm>
        </p:spPr>
        <p:txBody>
          <a:bodyPr/>
          <a:lstStyle/>
          <a:p>
            <a:r>
              <a:rPr lang="fr-CA" altLang="en-US" smtClean="0"/>
              <a:t>Trois étapes</a:t>
            </a:r>
          </a:p>
        </p:txBody>
      </p:sp>
      <p:sp>
        <p:nvSpPr>
          <p:cNvPr id="223235" name="Slide Number Placeholder 6"/>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468B4C71-19C6-4897-A19F-17AD60D3003B}"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29</a:t>
            </a:fld>
            <a:r>
              <a:rPr lang="en-US" altLang="en-US" sz="1400">
                <a:solidFill>
                  <a:srgbClr val="7C6A55"/>
                </a:solidFill>
                <a:latin typeface="Verdana" pitchFamily="34" charset="0"/>
                <a:ea typeface="Geneva"/>
                <a:cs typeface="Geneva"/>
              </a:rPr>
              <a:t> </a:t>
            </a:r>
          </a:p>
        </p:txBody>
      </p:sp>
      <p:graphicFrame>
        <p:nvGraphicFramePr>
          <p:cNvPr id="5" name="Diagram 4"/>
          <p:cNvGraphicFramePr/>
          <p:nvPr>
            <p:custDataLst>
              <p:tags r:id="rId3"/>
            </p:custDataLst>
          </p:nvPr>
        </p:nvGraphicFramePr>
        <p:xfrm>
          <a:off x="1554163" y="1431925"/>
          <a:ext cx="6096000"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 name="Down Arrow 2"/>
          <p:cNvSpPr/>
          <p:nvPr>
            <p:custDataLst>
              <p:tags r:id="rId4"/>
            </p:custDataLst>
          </p:nvPr>
        </p:nvSpPr>
        <p:spPr bwMode="auto">
          <a:xfrm rot="5400000">
            <a:off x="5911577" y="3975410"/>
            <a:ext cx="1296144" cy="1944216"/>
          </a:xfrm>
          <a:prstGeom prst="downArrow">
            <a:avLst/>
          </a:prstGeom>
          <a:solidFill>
            <a:srgbClr val="FF0000"/>
          </a:solidFill>
          <a:ln w="9525" cap="flat" cmpd="sng" algn="ctr">
            <a:noFill/>
            <a:prstDash val="solid"/>
            <a:round/>
            <a:headEnd type="none" w="med" len="med"/>
            <a:tailEnd type="none" w="med" len="med"/>
          </a:ln>
          <a:effectLst/>
          <a:extLst/>
        </p:spPr>
        <p:txBody>
          <a:bodyPr vert="vert270"/>
          <a:lstStyle/>
          <a:p>
            <a:pPr algn="ctr" eaLnBrk="0" hangingPunct="0">
              <a:defRPr/>
            </a:pPr>
            <a:r>
              <a:rPr lang="fr-CA" sz="2400" b="1" baseline="-25000" dirty="0" smtClean="0">
                <a:solidFill>
                  <a:srgbClr val="FFFFFF"/>
                </a:solidFill>
                <a:latin typeface="Arial Black" panose="020B0A04020102020204" pitchFamily="34" charset="0"/>
                <a:ea typeface="Geneva" pitchFamily="-96" charset="-128"/>
                <a:cs typeface="+mn-cs"/>
              </a:rPr>
              <a:t>Étape la plus critique</a:t>
            </a:r>
            <a:endParaRPr lang="fr-CA" sz="2400" b="1" baseline="-25000" dirty="0">
              <a:solidFill>
                <a:srgbClr val="FFFFFF"/>
              </a:solidFill>
              <a:latin typeface="Arial Black" panose="020B0A04020102020204" pitchFamily="34" charset="0"/>
              <a:ea typeface="Geneva" pitchFamily="-96" charset="-128"/>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itle 1"/>
          <p:cNvSpPr>
            <a:spLocks noGrp="1"/>
          </p:cNvSpPr>
          <p:nvPr>
            <p:ph type="title"/>
            <p:custDataLst>
              <p:tags r:id="rId1"/>
            </p:custDataLst>
          </p:nvPr>
        </p:nvSpPr>
        <p:spPr/>
        <p:txBody>
          <a:bodyPr/>
          <a:lstStyle/>
          <a:p>
            <a:r>
              <a:rPr lang="fr-CA" altLang="en-US" sz="3600" smtClean="0"/>
              <a:t>Faire durer l’amélioration</a:t>
            </a:r>
          </a:p>
        </p:txBody>
      </p:sp>
      <p:sp>
        <p:nvSpPr>
          <p:cNvPr id="3" name="Content Placeholder 2"/>
          <p:cNvSpPr>
            <a:spLocks noGrp="1"/>
          </p:cNvSpPr>
          <p:nvPr>
            <p:ph idx="1"/>
            <p:custDataLst>
              <p:tags r:id="rId2"/>
            </p:custDataLst>
          </p:nvPr>
        </p:nvSpPr>
        <p:spPr/>
        <p:txBody>
          <a:bodyPr/>
          <a:lstStyle/>
          <a:p>
            <a:endParaRPr lang="en-CA" altLang="en-US" smtClean="0"/>
          </a:p>
          <a:p>
            <a:r>
              <a:rPr lang="fr-CA" altLang="en-US" smtClean="0"/>
              <a:t>Faire en sorte qu’il soit :</a:t>
            </a:r>
          </a:p>
          <a:p>
            <a:pPr>
              <a:buFontTx/>
              <a:buChar char="•"/>
            </a:pPr>
            <a:r>
              <a:rPr lang="fr-CA" altLang="en-US" b="1" smtClean="0">
                <a:solidFill>
                  <a:schemeClr val="tx2"/>
                </a:solidFill>
              </a:rPr>
              <a:t>Naturel</a:t>
            </a:r>
            <a:r>
              <a:rPr lang="fr-CA" altLang="en-US" smtClean="0"/>
              <a:t> de faire la bonne chose</a:t>
            </a:r>
          </a:p>
          <a:p>
            <a:pPr>
              <a:buFontTx/>
              <a:buChar char="•"/>
            </a:pPr>
            <a:r>
              <a:rPr lang="fr-CA" altLang="en-US" b="1" smtClean="0">
                <a:solidFill>
                  <a:schemeClr val="tx2"/>
                </a:solidFill>
              </a:rPr>
              <a:t>Difficile</a:t>
            </a:r>
            <a:r>
              <a:rPr lang="fr-CA" altLang="en-US" smtClean="0"/>
              <a:t> de faire la mauvaise chose</a:t>
            </a:r>
          </a:p>
          <a:p>
            <a:pPr>
              <a:buFontTx/>
              <a:buChar char="•"/>
            </a:pPr>
            <a:r>
              <a:rPr lang="fr-CA" altLang="en-US" b="1" smtClean="0">
                <a:solidFill>
                  <a:schemeClr val="tx2"/>
                </a:solidFill>
              </a:rPr>
              <a:t>Gratifiant</a:t>
            </a:r>
            <a:r>
              <a:rPr lang="fr-CA" altLang="en-US" smtClean="0"/>
              <a:t> de faire la bonne chose</a:t>
            </a:r>
          </a:p>
        </p:txBody>
      </p:sp>
      <p:sp>
        <p:nvSpPr>
          <p:cNvPr id="196612"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9C9D3D34-C5EE-470B-BDF3-27418CA74641}"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3</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custDataLst>
              <p:tags r:id="rId1"/>
            </p:custDataLst>
          </p:nvPr>
        </p:nvSpPr>
        <p:spPr/>
        <p:txBody>
          <a:bodyPr/>
          <a:lstStyle/>
          <a:p>
            <a:pPr>
              <a:defRPr/>
            </a:pPr>
            <a:r>
              <a:rPr lang="fr-CA" noProof="0" dirty="0" smtClean="0"/>
              <a:t>LA PRÉVENTION DES ERREURS (</a:t>
            </a:r>
            <a:r>
              <a:rPr lang="fr-CA" i="1" noProof="0" dirty="0" err="1" smtClean="0"/>
              <a:t>poka</a:t>
            </a:r>
            <a:r>
              <a:rPr lang="fr-CA" i="1" noProof="0" dirty="0" smtClean="0"/>
              <a:t> </a:t>
            </a:r>
            <a:r>
              <a:rPr lang="fr-CA" i="1" noProof="0" dirty="0" err="1" smtClean="0"/>
              <a:t>yoke</a:t>
            </a:r>
            <a:r>
              <a:rPr lang="fr-CA" noProof="0" dirty="0" smtClean="0"/>
              <a:t>)</a:t>
            </a:r>
            <a:endParaRPr lang="fr-CA" noProof="0" dirty="0"/>
          </a:p>
        </p:txBody>
      </p:sp>
      <p:sp>
        <p:nvSpPr>
          <p:cNvPr id="224259" name="Text Placeholder 5"/>
          <p:cNvSpPr>
            <a:spLocks noGrp="1"/>
          </p:cNvSpPr>
          <p:nvPr>
            <p:ph type="body" idx="1"/>
            <p:custDataLst>
              <p:tags r:id="rId2"/>
            </p:custDataLst>
          </p:nvPr>
        </p:nvSpPr>
        <p:spPr/>
        <p:txBody>
          <a:bodyPr/>
          <a:lstStyle/>
          <a:p>
            <a:r>
              <a:rPr lang="fr-CA" noProof="0" dirty="0" smtClean="0"/>
              <a:t>Réduire ou éliminer la reprise du travail à l’aide de</a:t>
            </a:r>
          </a:p>
        </p:txBody>
      </p:sp>
      <p:sp>
        <p:nvSpPr>
          <p:cNvPr id="224260"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F79F2B10-EA4D-47A6-8766-647166496E1D}" type="slidenum">
              <a:rPr lang="en-US" smtClean="0">
                <a:solidFill>
                  <a:srgbClr val="7C6A55"/>
                </a:solidFill>
                <a:latin typeface="Arial" pitchFamily="34" charset="0"/>
                <a:ea typeface="MS PGothic" pitchFamily="34" charset="-128"/>
              </a:rPr>
              <a:pPr fontAlgn="base">
                <a:spcBef>
                  <a:spcPct val="0"/>
                </a:spcBef>
                <a:spcAft>
                  <a:spcPct val="0"/>
                </a:spcAft>
              </a:pPr>
              <a:t>30</a:t>
            </a:fld>
            <a:endParaRPr lang="en-US" smtClean="0">
              <a:solidFill>
                <a:srgbClr val="7C6A55"/>
              </a:solidFill>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25282" name="Title 1"/>
          <p:cNvSpPr>
            <a:spLocks noGrp="1"/>
          </p:cNvSpPr>
          <p:nvPr>
            <p:ph type="title"/>
            <p:custDataLst>
              <p:tags r:id="rId1"/>
            </p:custDataLst>
          </p:nvPr>
        </p:nvSpPr>
        <p:spPr>
          <a:xfrm>
            <a:off x="500063" y="423863"/>
            <a:ext cx="8320087" cy="1143000"/>
          </a:xfrm>
        </p:spPr>
        <p:txBody>
          <a:bodyPr/>
          <a:lstStyle/>
          <a:p>
            <a:r>
              <a:rPr lang="fr-CA" altLang="en-US" sz="4000" dirty="0" smtClean="0"/>
              <a:t>« </a:t>
            </a:r>
            <a:r>
              <a:rPr lang="fr-CA" altLang="en-US" sz="4000" dirty="0" err="1" smtClean="0"/>
              <a:t>Poka</a:t>
            </a:r>
            <a:r>
              <a:rPr lang="fr-CA" altLang="en-US" sz="4000" dirty="0" smtClean="0"/>
              <a:t>-</a:t>
            </a:r>
            <a:r>
              <a:rPr lang="fr-CA" altLang="en-US" sz="4000" dirty="0" err="1" smtClean="0"/>
              <a:t>yoke</a:t>
            </a:r>
            <a:r>
              <a:rPr lang="fr-CA" altLang="en-US" sz="4000" dirty="0" smtClean="0"/>
              <a:t> » – Prévention des erreurs</a:t>
            </a:r>
          </a:p>
        </p:txBody>
      </p:sp>
      <p:sp>
        <p:nvSpPr>
          <p:cNvPr id="225283" name="Slide Number Placeholder 3"/>
          <p:cNvSpPr txBox="1">
            <a:spLocks noGrp="1"/>
          </p:cNvSpPr>
          <p:nvPr>
            <p:custDataLst>
              <p:tags r:id="rId2"/>
            </p:custDataLst>
          </p:nvPr>
        </p:nvSpPr>
        <p:spPr bwMode="auto">
          <a:xfrm>
            <a:off x="3619500" y="6324600"/>
            <a:ext cx="1905000" cy="381000"/>
          </a:xfrm>
          <a:prstGeom prst="rect">
            <a:avLst/>
          </a:prstGeom>
          <a:noFill/>
          <a:ln w="9525">
            <a:noFill/>
            <a:miter lim="800000"/>
            <a:headEnd/>
            <a:tailEnd/>
          </a:ln>
        </p:spPr>
        <p:txBody>
          <a:bodyPr/>
          <a:lstStyle/>
          <a:p>
            <a:pPr algn="ctr"/>
            <a:fld id="{02B25392-DF02-4144-AAE0-9E292143288F}" type="slidenum">
              <a:rPr lang="en-US" altLang="en-US" sz="1400">
                <a:solidFill>
                  <a:srgbClr val="7C6A55"/>
                </a:solidFill>
                <a:latin typeface="Verdana" pitchFamily="34" charset="0"/>
                <a:ea typeface="Geneva"/>
                <a:cs typeface="Geneva"/>
              </a:rPr>
              <a:pPr algn="ctr"/>
              <a:t>31</a:t>
            </a:fld>
            <a:endParaRPr lang="en-US" altLang="en-US" sz="1400">
              <a:solidFill>
                <a:srgbClr val="7C6A55"/>
              </a:solidFill>
              <a:latin typeface="Verdana" pitchFamily="34" charset="0"/>
              <a:ea typeface="Geneva"/>
              <a:cs typeface="Geneva"/>
            </a:endParaRPr>
          </a:p>
        </p:txBody>
      </p:sp>
      <p:pic>
        <p:nvPicPr>
          <p:cNvPr id="10242" name="Picture 2"/>
          <p:cNvPicPr>
            <a:picLocks noChangeAspect="1" noChangeArrowheads="1"/>
          </p:cNvPicPr>
          <p:nvPr>
            <p:custDataLst>
              <p:tags r:id="rId3"/>
            </p:custDataLst>
          </p:nvPr>
        </p:nvPicPr>
        <p:blipFill>
          <a:blip r:embed="rId11" cstate="print"/>
          <a:srcRect/>
          <a:stretch>
            <a:fillRect/>
          </a:stretch>
        </p:blipFill>
        <p:spPr bwMode="auto">
          <a:xfrm>
            <a:off x="323850" y="1557338"/>
            <a:ext cx="3359150" cy="2424112"/>
          </a:xfrm>
          <a:prstGeom prst="rect">
            <a:avLst/>
          </a:prstGeom>
          <a:noFill/>
          <a:ln w="9525">
            <a:noFill/>
            <a:miter lim="800000"/>
            <a:headEnd/>
            <a:tailEnd/>
          </a:ln>
        </p:spPr>
      </p:pic>
      <p:pic>
        <p:nvPicPr>
          <p:cNvPr id="10243" name="Picture 3"/>
          <p:cNvPicPr>
            <a:picLocks noChangeAspect="1" noChangeArrowheads="1"/>
          </p:cNvPicPr>
          <p:nvPr>
            <p:custDataLst>
              <p:tags r:id="rId4"/>
            </p:custDataLst>
          </p:nvPr>
        </p:nvPicPr>
        <p:blipFill>
          <a:blip r:embed="rId12" cstate="print"/>
          <a:srcRect/>
          <a:stretch>
            <a:fillRect/>
          </a:stretch>
        </p:blipFill>
        <p:spPr bwMode="auto">
          <a:xfrm>
            <a:off x="2700338" y="2636838"/>
            <a:ext cx="2990850" cy="2257425"/>
          </a:xfrm>
          <a:prstGeom prst="rect">
            <a:avLst/>
          </a:prstGeom>
          <a:noFill/>
          <a:ln w="9525">
            <a:noFill/>
            <a:miter lim="800000"/>
            <a:headEnd/>
            <a:tailEnd/>
          </a:ln>
        </p:spPr>
      </p:pic>
      <p:pic>
        <p:nvPicPr>
          <p:cNvPr id="10244" name="Picture 4"/>
          <p:cNvPicPr>
            <a:picLocks noChangeAspect="1" noChangeArrowheads="1"/>
          </p:cNvPicPr>
          <p:nvPr>
            <p:custDataLst>
              <p:tags r:id="rId5"/>
            </p:custDataLst>
          </p:nvPr>
        </p:nvPicPr>
        <p:blipFill>
          <a:blip r:embed="rId13" cstate="print"/>
          <a:srcRect/>
          <a:stretch>
            <a:fillRect/>
          </a:stretch>
        </p:blipFill>
        <p:spPr bwMode="auto">
          <a:xfrm>
            <a:off x="4427538" y="3738563"/>
            <a:ext cx="1263650" cy="1155700"/>
          </a:xfrm>
          <a:prstGeom prst="rect">
            <a:avLst/>
          </a:prstGeom>
          <a:noFill/>
          <a:ln w="9525">
            <a:noFill/>
            <a:miter lim="800000"/>
            <a:headEnd/>
            <a:tailEnd/>
          </a:ln>
        </p:spPr>
      </p:pic>
      <p:pic>
        <p:nvPicPr>
          <p:cNvPr id="10246" name="Picture 6" descr="https://encrypted-tbn0.gstatic.com/images?q=tbn:ANd9GcQJqWqMva_3haj4nLbiFT2_vGzl85Bh8u_pOwj1VofLyab9MEHkag"/>
          <p:cNvPicPr>
            <a:picLocks noChangeAspect="1" noChangeArrowheads="1"/>
          </p:cNvPicPr>
          <p:nvPr>
            <p:custDataLst>
              <p:tags r:id="rId6"/>
            </p:custDataLst>
          </p:nvPr>
        </p:nvPicPr>
        <p:blipFill>
          <a:blip r:embed="rId14" cstate="print"/>
          <a:srcRect/>
          <a:stretch>
            <a:fillRect/>
          </a:stretch>
        </p:blipFill>
        <p:spPr bwMode="auto">
          <a:xfrm>
            <a:off x="4932363" y="3573463"/>
            <a:ext cx="3095625" cy="2319337"/>
          </a:xfrm>
          <a:prstGeom prst="rect">
            <a:avLst/>
          </a:prstGeom>
          <a:noFill/>
          <a:ln w="9525">
            <a:noFill/>
            <a:miter lim="800000"/>
            <a:headEnd/>
            <a:tailEnd/>
          </a:ln>
        </p:spPr>
      </p:pic>
      <p:sp>
        <p:nvSpPr>
          <p:cNvPr id="5" name="TextBox 4"/>
          <p:cNvSpPr txBox="1">
            <a:spLocks noChangeArrowheads="1"/>
          </p:cNvSpPr>
          <p:nvPr>
            <p:custDataLst>
              <p:tags r:id="rId7"/>
            </p:custDataLst>
          </p:nvPr>
        </p:nvSpPr>
        <p:spPr bwMode="auto">
          <a:xfrm>
            <a:off x="684213" y="4005263"/>
            <a:ext cx="2159000" cy="641350"/>
          </a:xfrm>
          <a:prstGeom prst="rect">
            <a:avLst/>
          </a:prstGeom>
          <a:noFill/>
          <a:ln w="9525">
            <a:noFill/>
            <a:miter lim="800000"/>
            <a:headEnd/>
            <a:tailEnd/>
          </a:ln>
        </p:spPr>
        <p:txBody>
          <a:bodyPr>
            <a:spAutoFit/>
          </a:bodyPr>
          <a:lstStyle/>
          <a:p>
            <a:pPr algn="ctr"/>
            <a:r>
              <a:rPr lang="fr-CA" altLang="en-US" b="1">
                <a:solidFill>
                  <a:srgbClr val="000000"/>
                </a:solidFill>
                <a:latin typeface="Verdana" pitchFamily="34" charset="0"/>
                <a:ea typeface="Geneva"/>
                <a:cs typeface="Geneva"/>
              </a:rPr>
              <a:t>Avertissement visuel</a:t>
            </a:r>
          </a:p>
        </p:txBody>
      </p:sp>
      <p:sp>
        <p:nvSpPr>
          <p:cNvPr id="10" name="TextBox 9"/>
          <p:cNvSpPr txBox="1">
            <a:spLocks noChangeArrowheads="1"/>
          </p:cNvSpPr>
          <p:nvPr>
            <p:custDataLst>
              <p:tags r:id="rId8"/>
            </p:custDataLst>
          </p:nvPr>
        </p:nvSpPr>
        <p:spPr bwMode="auto">
          <a:xfrm>
            <a:off x="3027363" y="4941888"/>
            <a:ext cx="2160587" cy="366712"/>
          </a:xfrm>
          <a:prstGeom prst="rect">
            <a:avLst/>
          </a:prstGeom>
          <a:noFill/>
          <a:ln w="9525">
            <a:noFill/>
            <a:miter lim="800000"/>
            <a:headEnd/>
            <a:tailEnd/>
          </a:ln>
        </p:spPr>
        <p:txBody>
          <a:bodyPr>
            <a:spAutoFit/>
          </a:bodyPr>
          <a:lstStyle/>
          <a:p>
            <a:pPr algn="ctr"/>
            <a:r>
              <a:rPr lang="fr-CA" altLang="en-US" b="1">
                <a:solidFill>
                  <a:srgbClr val="000000"/>
                </a:solidFill>
                <a:latin typeface="Verdana" pitchFamily="34" charset="0"/>
                <a:ea typeface="Geneva"/>
                <a:cs typeface="Geneva"/>
              </a:rPr>
              <a:t>Prédictif</a:t>
            </a:r>
          </a:p>
        </p:txBody>
      </p:sp>
      <p:sp>
        <p:nvSpPr>
          <p:cNvPr id="11" name="TextBox 10"/>
          <p:cNvSpPr txBox="1">
            <a:spLocks noChangeArrowheads="1"/>
          </p:cNvSpPr>
          <p:nvPr>
            <p:custDataLst>
              <p:tags r:id="rId9"/>
            </p:custDataLst>
          </p:nvPr>
        </p:nvSpPr>
        <p:spPr bwMode="auto">
          <a:xfrm>
            <a:off x="5364163" y="5886450"/>
            <a:ext cx="2160587" cy="366713"/>
          </a:xfrm>
          <a:prstGeom prst="rect">
            <a:avLst/>
          </a:prstGeom>
          <a:noFill/>
          <a:ln w="9525">
            <a:noFill/>
            <a:miter lim="800000"/>
            <a:headEnd/>
            <a:tailEnd/>
          </a:ln>
        </p:spPr>
        <p:txBody>
          <a:bodyPr>
            <a:spAutoFit/>
          </a:bodyPr>
          <a:lstStyle/>
          <a:p>
            <a:pPr algn="ctr"/>
            <a:r>
              <a:rPr lang="fr-CA" altLang="en-US" b="1">
                <a:solidFill>
                  <a:srgbClr val="000000"/>
                </a:solidFill>
                <a:latin typeface="Verdana" pitchFamily="34" charset="0"/>
                <a:ea typeface="Geneva"/>
                <a:cs typeface="Geneva"/>
              </a:rPr>
              <a:t>Préventif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24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24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02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26306" name="Picture 2"/>
          <p:cNvPicPr>
            <a:picLocks noChangeAspect="1" noChangeArrowheads="1"/>
          </p:cNvPicPr>
          <p:nvPr>
            <p:custDataLst>
              <p:tags r:id="rId1"/>
            </p:custDataLst>
          </p:nvPr>
        </p:nvPicPr>
        <p:blipFill>
          <a:blip r:embed="rId6" cstate="print"/>
          <a:srcRect/>
          <a:stretch>
            <a:fillRect/>
          </a:stretch>
        </p:blipFill>
        <p:spPr bwMode="auto">
          <a:xfrm>
            <a:off x="195263" y="42863"/>
            <a:ext cx="8697912" cy="6729412"/>
          </a:xfrm>
          <a:prstGeom prst="rect">
            <a:avLst/>
          </a:prstGeom>
          <a:noFill/>
          <a:ln w="9525">
            <a:noFill/>
            <a:miter lim="800000"/>
            <a:headEnd/>
            <a:tailEnd/>
          </a:ln>
        </p:spPr>
      </p:pic>
      <p:sp>
        <p:nvSpPr>
          <p:cNvPr id="226307" name="Slide Number Placeholder 1"/>
          <p:cNvSpPr>
            <a:spLocks noGrp="1"/>
          </p:cNvSpPr>
          <p:nvPr>
            <p:ph type="sldNum" sz="quarter" idx="10"/>
            <p:custDataLst>
              <p:tags r:id="rId2"/>
            </p:custDataLst>
          </p:nvPr>
        </p:nvSpPr>
        <p:spPr>
          <a:noFill/>
        </p:spPr>
        <p:txBody>
          <a:bodyPr/>
          <a:lstStyle/>
          <a:p>
            <a:pPr fontAlgn="base">
              <a:spcBef>
                <a:spcPct val="0"/>
              </a:spcBef>
              <a:spcAft>
                <a:spcPct val="0"/>
              </a:spcAft>
            </a:pPr>
            <a:fld id="{D390B15A-6431-43F7-BA27-450BED7C9573}" type="slidenum">
              <a:rPr lang="en-CA" smtClean="0">
                <a:latin typeface="Arial" pitchFamily="34" charset="0"/>
                <a:ea typeface="MS PGothic" pitchFamily="34" charset="-128"/>
              </a:rPr>
              <a:pPr fontAlgn="base">
                <a:spcBef>
                  <a:spcPct val="0"/>
                </a:spcBef>
                <a:spcAft>
                  <a:spcPct val="0"/>
                </a:spcAft>
              </a:pPr>
              <a:t>32</a:t>
            </a:fld>
            <a:endParaRPr lang="en-CA" smtClean="0">
              <a:latin typeface="Arial" pitchFamily="34" charset="0"/>
              <a:ea typeface="MS PGothic" pitchFamily="34" charset="-128"/>
            </a:endParaRPr>
          </a:p>
        </p:txBody>
      </p:sp>
      <p:sp>
        <p:nvSpPr>
          <p:cNvPr id="226308" name="Oval 3"/>
          <p:cNvSpPr>
            <a:spLocks noChangeArrowheads="1"/>
          </p:cNvSpPr>
          <p:nvPr>
            <p:custDataLst>
              <p:tags r:id="rId3"/>
            </p:custDataLst>
          </p:nvPr>
        </p:nvSpPr>
        <p:spPr bwMode="auto">
          <a:xfrm>
            <a:off x="395288" y="2349500"/>
            <a:ext cx="4148137" cy="1511300"/>
          </a:xfrm>
          <a:prstGeom prst="ellipse">
            <a:avLst/>
          </a:prstGeom>
          <a:noFill/>
          <a:ln w="38100" algn="ctr">
            <a:solidFill>
              <a:srgbClr val="FF0000"/>
            </a:solidFill>
            <a:round/>
            <a:headEnd/>
            <a:tailEnd/>
          </a:ln>
        </p:spPr>
        <p:txBody>
          <a:bodyPr/>
          <a:lstStyle/>
          <a:p>
            <a:pPr eaLnBrk="0" hangingPunct="0"/>
            <a:endParaRPr lang="fr-FR"/>
          </a:p>
        </p:txBody>
      </p:sp>
      <p:sp>
        <p:nvSpPr>
          <p:cNvPr id="226309" name="Rectangular Callout 4"/>
          <p:cNvSpPr>
            <a:spLocks noChangeArrowheads="1"/>
          </p:cNvSpPr>
          <p:nvPr>
            <p:custDataLst>
              <p:tags r:id="rId4"/>
            </p:custDataLst>
          </p:nvPr>
        </p:nvSpPr>
        <p:spPr bwMode="auto">
          <a:xfrm>
            <a:off x="1808163" y="908050"/>
            <a:ext cx="2735262" cy="1296988"/>
          </a:xfrm>
          <a:prstGeom prst="wedgeRectCallout">
            <a:avLst>
              <a:gd name="adj1" fmla="val -20833"/>
              <a:gd name="adj2" fmla="val 62500"/>
            </a:avLst>
          </a:prstGeom>
          <a:solidFill>
            <a:srgbClr val="FFFF00"/>
          </a:solidFill>
          <a:ln w="9525" algn="ctr">
            <a:solidFill>
              <a:schemeClr val="tx1"/>
            </a:solidFill>
            <a:round/>
            <a:headEnd/>
            <a:tailEnd/>
          </a:ln>
        </p:spPr>
        <p:txBody>
          <a:bodyPr/>
          <a:lstStyle/>
          <a:p>
            <a:pPr eaLnBrk="0" hangingPunct="0"/>
            <a:endParaRPr lang="en-CA" sz="1200" dirty="0"/>
          </a:p>
          <a:p>
            <a:pPr algn="ctr" eaLnBrk="0" hangingPunct="0"/>
            <a:endParaRPr lang="en-CA" dirty="0">
              <a:solidFill>
                <a:srgbClr val="FF0000"/>
              </a:solidFill>
              <a:latin typeface="Arial Black" pitchFamily="34" charset="0"/>
            </a:endParaRPr>
          </a:p>
          <a:p>
            <a:pPr algn="ctr" eaLnBrk="0" hangingPunct="0"/>
            <a:r>
              <a:rPr lang="fr-CA" dirty="0" smtClean="0">
                <a:solidFill>
                  <a:srgbClr val="FF0000"/>
                </a:solidFill>
                <a:latin typeface="Arial Black" pitchFamily="34" charset="0"/>
              </a:rPr>
              <a:t>AVERTISSEMENT VISUEL</a:t>
            </a:r>
            <a:endParaRPr lang="fr-CA" dirty="0">
              <a:solidFill>
                <a:srgbClr val="FF0000"/>
              </a:solidFill>
              <a:latin typeface="Arial Black"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27330" name="Slide Number Placeholder 1"/>
          <p:cNvSpPr>
            <a:spLocks noGrp="1"/>
          </p:cNvSpPr>
          <p:nvPr>
            <p:ph type="sldNum" sz="quarter" idx="10"/>
            <p:custDataLst>
              <p:tags r:id="rId2"/>
            </p:custDataLst>
          </p:nvPr>
        </p:nvSpPr>
        <p:spPr>
          <a:noFill/>
        </p:spPr>
        <p:txBody>
          <a:bodyPr/>
          <a:lstStyle/>
          <a:p>
            <a:pPr fontAlgn="base">
              <a:spcBef>
                <a:spcPct val="0"/>
              </a:spcBef>
              <a:spcAft>
                <a:spcPct val="0"/>
              </a:spcAft>
            </a:pPr>
            <a:fld id="{8E28E0D0-EFF3-46FC-A51B-D43CBF3CC354}" type="slidenum">
              <a:rPr lang="en-CA" smtClean="0">
                <a:latin typeface="Arial" pitchFamily="34" charset="0"/>
                <a:ea typeface="MS PGothic" pitchFamily="34" charset="-128"/>
              </a:rPr>
              <a:pPr fontAlgn="base">
                <a:spcBef>
                  <a:spcPct val="0"/>
                </a:spcBef>
                <a:spcAft>
                  <a:spcPct val="0"/>
                </a:spcAft>
              </a:pPr>
              <a:t>33</a:t>
            </a:fld>
            <a:endParaRPr lang="en-CA" smtClean="0">
              <a:latin typeface="Arial" pitchFamily="34" charset="0"/>
              <a:ea typeface="MS PGothic" pitchFamily="34" charset="-128"/>
            </a:endParaRPr>
          </a:p>
        </p:txBody>
      </p:sp>
      <p:graphicFrame>
        <p:nvGraphicFramePr>
          <p:cNvPr id="227331" name="Chart 4"/>
          <p:cNvGraphicFramePr>
            <a:graphicFrameLocks/>
          </p:cNvGraphicFramePr>
          <p:nvPr>
            <p:custDataLst>
              <p:tags r:id="rId3"/>
            </p:custDataLst>
          </p:nvPr>
        </p:nvGraphicFramePr>
        <p:xfrm>
          <a:off x="134938" y="457200"/>
          <a:ext cx="5176837" cy="3375025"/>
        </p:xfrm>
        <a:graphic>
          <a:graphicData uri="http://schemas.openxmlformats.org/presentationml/2006/ole">
            <mc:AlternateContent xmlns:mc="http://schemas.openxmlformats.org/markup-compatibility/2006">
              <mc:Choice xmlns:v="urn:schemas-microsoft-com:vml" Requires="v">
                <p:oleObj spid="_x0000_s227349" name="Graphique" r:id="rId9" imgW="5162542" imgH="3362217" progId="Excel.Chart.8">
                  <p:embed/>
                </p:oleObj>
              </mc:Choice>
              <mc:Fallback>
                <p:oleObj name="Graphique" r:id="rId9" imgW="5162542" imgH="3362217" progId="Excel.Chart.8">
                  <p:embed/>
                  <p:pic>
                    <p:nvPicPr>
                      <p:cNvPr id="0" name="Chart 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4938" y="457200"/>
                        <a:ext cx="5176837" cy="3375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Chart 5"/>
          <p:cNvGraphicFramePr>
            <a:graphicFrameLocks/>
          </p:cNvGraphicFramePr>
          <p:nvPr>
            <p:custDataLst>
              <p:tags r:id="rId4"/>
            </p:custDataLst>
          </p:nvPr>
        </p:nvGraphicFramePr>
        <p:xfrm>
          <a:off x="2962275" y="2730500"/>
          <a:ext cx="5621338" cy="4005263"/>
        </p:xfrm>
        <a:graphic>
          <a:graphicData uri="http://schemas.openxmlformats.org/drawingml/2006/chart">
            <c:chart xmlns:c="http://schemas.openxmlformats.org/drawingml/2006/chart" xmlns:r="http://schemas.openxmlformats.org/officeDocument/2006/relationships" r:id="rId11"/>
          </a:graphicData>
        </a:graphic>
      </p:graphicFrame>
      <p:sp>
        <p:nvSpPr>
          <p:cNvPr id="7" name="Line Callout 1 6"/>
          <p:cNvSpPr>
            <a:spLocks/>
          </p:cNvSpPr>
          <p:nvPr>
            <p:custDataLst>
              <p:tags r:id="rId5"/>
            </p:custDataLst>
          </p:nvPr>
        </p:nvSpPr>
        <p:spPr bwMode="auto">
          <a:xfrm>
            <a:off x="5940425" y="554038"/>
            <a:ext cx="2592388" cy="1079500"/>
          </a:xfrm>
          <a:prstGeom prst="borderCallout1">
            <a:avLst>
              <a:gd name="adj1" fmla="val 47296"/>
              <a:gd name="adj2" fmla="val -1361"/>
              <a:gd name="adj3" fmla="val 113486"/>
              <a:gd name="adj4" fmla="val -174097"/>
            </a:avLst>
          </a:prstGeom>
          <a:solidFill>
            <a:srgbClr val="FFFF00"/>
          </a:solidFill>
          <a:ln w="9525" algn="ctr">
            <a:solidFill>
              <a:schemeClr val="tx1"/>
            </a:solidFill>
            <a:round/>
            <a:headEnd/>
            <a:tailEnd/>
          </a:ln>
        </p:spPr>
        <p:txBody>
          <a:bodyPr/>
          <a:lstStyle/>
          <a:p>
            <a:pPr algn="ctr" eaLnBrk="0" hangingPunct="0"/>
            <a:endParaRPr lang="en-CA" b="1" dirty="0"/>
          </a:p>
          <a:p>
            <a:pPr algn="ctr" eaLnBrk="0" hangingPunct="0"/>
            <a:r>
              <a:rPr lang="fr-CA" b="1" dirty="0" smtClean="0">
                <a:solidFill>
                  <a:srgbClr val="FF0000"/>
                </a:solidFill>
              </a:rPr>
              <a:t>PRÉDICTIF</a:t>
            </a:r>
            <a:endParaRPr lang="fr-CA" b="1" dirty="0">
              <a:solidFill>
                <a:srgbClr val="FF0000"/>
              </a:solidFill>
            </a:endParaRPr>
          </a:p>
        </p:txBody>
      </p:sp>
      <p:sp>
        <p:nvSpPr>
          <p:cNvPr id="3" name="Oval 2"/>
          <p:cNvSpPr>
            <a:spLocks noChangeArrowheads="1"/>
          </p:cNvSpPr>
          <p:nvPr>
            <p:custDataLst>
              <p:tags r:id="rId6"/>
            </p:custDataLst>
          </p:nvPr>
        </p:nvSpPr>
        <p:spPr bwMode="auto">
          <a:xfrm>
            <a:off x="2051050" y="3284538"/>
            <a:ext cx="4149725" cy="1512887"/>
          </a:xfrm>
          <a:prstGeom prst="ellipse">
            <a:avLst/>
          </a:prstGeom>
          <a:noFill/>
          <a:ln w="38100" algn="ctr">
            <a:solidFill>
              <a:srgbClr val="FF0000"/>
            </a:solidFill>
            <a:round/>
            <a:headEnd/>
            <a:tailEnd/>
          </a:ln>
        </p:spPr>
        <p:txBody>
          <a:bodyPr/>
          <a:lstStyle/>
          <a:p>
            <a:pPr eaLnBrk="0" hangingPunct="0"/>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animBg="1"/>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28354" name="Picture 3"/>
          <p:cNvPicPr>
            <a:picLocks noChangeAspect="1" noChangeArrowheads="1"/>
          </p:cNvPicPr>
          <p:nvPr>
            <p:custDataLst>
              <p:tags r:id="rId1"/>
            </p:custDataLst>
          </p:nvPr>
        </p:nvPicPr>
        <p:blipFill>
          <a:blip r:embed="rId6" cstate="print"/>
          <a:srcRect/>
          <a:stretch>
            <a:fillRect/>
          </a:stretch>
        </p:blipFill>
        <p:spPr bwMode="auto">
          <a:xfrm>
            <a:off x="34925" y="333375"/>
            <a:ext cx="9031288" cy="5546725"/>
          </a:xfrm>
          <a:prstGeom prst="rect">
            <a:avLst/>
          </a:prstGeom>
          <a:noFill/>
          <a:ln w="9525">
            <a:noFill/>
            <a:miter lim="800000"/>
            <a:headEnd/>
            <a:tailEnd/>
          </a:ln>
        </p:spPr>
      </p:pic>
      <p:sp>
        <p:nvSpPr>
          <p:cNvPr id="228355" name="Slide Number Placeholder 3"/>
          <p:cNvSpPr>
            <a:spLocks noGrp="1"/>
          </p:cNvSpPr>
          <p:nvPr>
            <p:ph type="sldNum" sz="quarter" idx="10"/>
            <p:custDataLst>
              <p:tags r:id="rId2"/>
            </p:custDataLst>
          </p:nvPr>
        </p:nvSpPr>
        <p:spPr>
          <a:noFill/>
        </p:spPr>
        <p:txBody>
          <a:bodyPr/>
          <a:lstStyle/>
          <a:p>
            <a:pPr fontAlgn="base">
              <a:spcBef>
                <a:spcPct val="0"/>
              </a:spcBef>
              <a:spcAft>
                <a:spcPct val="0"/>
              </a:spcAft>
            </a:pPr>
            <a:fld id="{452AE276-54D8-4D54-9737-D03FB5D6D153}" type="slidenum">
              <a:rPr lang="en-CA" smtClean="0">
                <a:latin typeface="Arial" pitchFamily="34" charset="0"/>
                <a:ea typeface="MS PGothic" pitchFamily="34" charset="-128"/>
              </a:rPr>
              <a:pPr fontAlgn="base">
                <a:spcBef>
                  <a:spcPct val="0"/>
                </a:spcBef>
                <a:spcAft>
                  <a:spcPct val="0"/>
                </a:spcAft>
              </a:pPr>
              <a:t>34</a:t>
            </a:fld>
            <a:endParaRPr lang="en-CA" smtClean="0">
              <a:latin typeface="Arial" pitchFamily="34" charset="0"/>
              <a:ea typeface="MS PGothic" pitchFamily="34" charset="-128"/>
            </a:endParaRPr>
          </a:p>
        </p:txBody>
      </p:sp>
      <p:sp>
        <p:nvSpPr>
          <p:cNvPr id="228356" name="Oval 5"/>
          <p:cNvSpPr>
            <a:spLocks noChangeArrowheads="1"/>
          </p:cNvSpPr>
          <p:nvPr>
            <p:custDataLst>
              <p:tags r:id="rId3"/>
            </p:custDataLst>
          </p:nvPr>
        </p:nvSpPr>
        <p:spPr bwMode="auto">
          <a:xfrm>
            <a:off x="114300" y="3500438"/>
            <a:ext cx="5321300" cy="1512887"/>
          </a:xfrm>
          <a:prstGeom prst="ellipse">
            <a:avLst/>
          </a:prstGeom>
          <a:noFill/>
          <a:ln w="38100" algn="ctr">
            <a:solidFill>
              <a:srgbClr val="FF0000"/>
            </a:solidFill>
            <a:round/>
            <a:headEnd/>
            <a:tailEnd/>
          </a:ln>
        </p:spPr>
        <p:txBody>
          <a:bodyPr/>
          <a:lstStyle/>
          <a:p>
            <a:pPr eaLnBrk="0" hangingPunct="0"/>
            <a:endParaRPr lang="fr-FR"/>
          </a:p>
        </p:txBody>
      </p:sp>
      <p:sp>
        <p:nvSpPr>
          <p:cNvPr id="228357" name="Rectangular Callout 7"/>
          <p:cNvSpPr>
            <a:spLocks noChangeArrowheads="1"/>
          </p:cNvSpPr>
          <p:nvPr>
            <p:custDataLst>
              <p:tags r:id="rId4"/>
            </p:custDataLst>
          </p:nvPr>
        </p:nvSpPr>
        <p:spPr bwMode="auto">
          <a:xfrm>
            <a:off x="1331640" y="1988840"/>
            <a:ext cx="2735262" cy="1295400"/>
          </a:xfrm>
          <a:prstGeom prst="wedgeRectCallout">
            <a:avLst>
              <a:gd name="adj1" fmla="val -20833"/>
              <a:gd name="adj2" fmla="val 62500"/>
            </a:avLst>
          </a:prstGeom>
          <a:solidFill>
            <a:srgbClr val="FFFF00"/>
          </a:solidFill>
          <a:ln w="9525" algn="ctr">
            <a:solidFill>
              <a:schemeClr val="tx1"/>
            </a:solidFill>
            <a:round/>
            <a:headEnd/>
            <a:tailEnd/>
          </a:ln>
        </p:spPr>
        <p:txBody>
          <a:bodyPr/>
          <a:lstStyle/>
          <a:p>
            <a:pPr eaLnBrk="0" hangingPunct="0"/>
            <a:endParaRPr lang="en-CA" sz="1200" dirty="0"/>
          </a:p>
          <a:p>
            <a:pPr algn="ctr" eaLnBrk="0" hangingPunct="0"/>
            <a:endParaRPr lang="en-CA" dirty="0">
              <a:solidFill>
                <a:srgbClr val="FF0000"/>
              </a:solidFill>
              <a:latin typeface="Arial Black" pitchFamily="34" charset="0"/>
            </a:endParaRPr>
          </a:p>
          <a:p>
            <a:pPr algn="ctr" eaLnBrk="0" hangingPunct="0"/>
            <a:r>
              <a:rPr lang="fr-CA" dirty="0" smtClean="0">
                <a:solidFill>
                  <a:srgbClr val="FF0000"/>
                </a:solidFill>
                <a:latin typeface="Arial Black" pitchFamily="34" charset="0"/>
              </a:rPr>
              <a:t>PRÉVENTIF</a:t>
            </a:r>
            <a:endParaRPr lang="fr-CA" dirty="0">
              <a:solidFill>
                <a:srgbClr val="FF0000"/>
              </a:solidFill>
              <a:latin typeface="Arial Black"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Title 1"/>
          <p:cNvSpPr>
            <a:spLocks noGrp="1"/>
          </p:cNvSpPr>
          <p:nvPr>
            <p:ph type="title"/>
            <p:custDataLst>
              <p:tags r:id="rId1"/>
            </p:custDataLst>
          </p:nvPr>
        </p:nvSpPr>
        <p:spPr/>
        <p:txBody>
          <a:bodyPr/>
          <a:lstStyle/>
          <a:p>
            <a:r>
              <a:rPr lang="fr-CA" sz="3600" noProof="0" dirty="0" smtClean="0"/>
              <a:t>Des besoins en matière de prévention des erreurs? Des idées?</a:t>
            </a:r>
          </a:p>
        </p:txBody>
      </p:sp>
      <p:sp>
        <p:nvSpPr>
          <p:cNvPr id="229379" name="Content Placeholder 2"/>
          <p:cNvSpPr>
            <a:spLocks noGrp="1"/>
          </p:cNvSpPr>
          <p:nvPr>
            <p:ph idx="1"/>
            <p:custDataLst>
              <p:tags r:id="rId2"/>
            </p:custDataLst>
          </p:nvPr>
        </p:nvSpPr>
        <p:spPr>
          <a:xfrm>
            <a:off x="1187624" y="3068960"/>
            <a:ext cx="7391400" cy="3276600"/>
          </a:xfrm>
        </p:spPr>
        <p:txBody>
          <a:bodyPr/>
          <a:lstStyle/>
          <a:p>
            <a:r>
              <a:rPr lang="fr-CA" noProof="0" dirty="0" smtClean="0"/>
              <a:t>Avertissement visuel</a:t>
            </a:r>
          </a:p>
          <a:p>
            <a:r>
              <a:rPr lang="fr-CA" noProof="0" dirty="0" smtClean="0"/>
              <a:t>Prédictif</a:t>
            </a:r>
          </a:p>
          <a:p>
            <a:r>
              <a:rPr lang="fr-CA" noProof="0" dirty="0" smtClean="0"/>
              <a:t>Préventif</a:t>
            </a:r>
          </a:p>
        </p:txBody>
      </p:sp>
      <p:sp>
        <p:nvSpPr>
          <p:cNvPr id="229380"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D847ABC4-D0FD-4F92-8E33-5B1AC77343CF}" type="slidenum">
              <a:rPr lang="en-US" smtClean="0">
                <a:solidFill>
                  <a:srgbClr val="7C6A55"/>
                </a:solidFill>
                <a:latin typeface="Arial" pitchFamily="34" charset="0"/>
                <a:ea typeface="MS PGothic" pitchFamily="34" charset="-128"/>
              </a:rPr>
              <a:pPr fontAlgn="base">
                <a:spcBef>
                  <a:spcPct val="0"/>
                </a:spcBef>
                <a:spcAft>
                  <a:spcPct val="0"/>
                </a:spcAft>
              </a:pPr>
              <a:t>35</a:t>
            </a:fld>
            <a:endParaRPr lang="en-US" smtClean="0">
              <a:solidFill>
                <a:srgbClr val="7C6A55"/>
              </a:solidFill>
              <a:latin typeface="Arial" pitchFamily="34" charset="0"/>
              <a:ea typeface="MS PGothic" pitchFamily="34" charset="-128"/>
            </a:endParaRPr>
          </a:p>
        </p:txBody>
      </p:sp>
      <p:sp>
        <p:nvSpPr>
          <p:cNvPr id="229381" name="Rounded Rectangle 5"/>
          <p:cNvSpPr>
            <a:spLocks noChangeArrowheads="1"/>
          </p:cNvSpPr>
          <p:nvPr>
            <p:custDataLst>
              <p:tags r:id="rId4"/>
            </p:custDataLst>
          </p:nvPr>
        </p:nvSpPr>
        <p:spPr bwMode="auto">
          <a:xfrm>
            <a:off x="5653088" y="4868863"/>
            <a:ext cx="1871662" cy="1008062"/>
          </a:xfrm>
          <a:prstGeom prst="roundRect">
            <a:avLst>
              <a:gd name="adj" fmla="val 16667"/>
            </a:avLst>
          </a:prstGeom>
          <a:solidFill>
            <a:schemeClr val="bg1"/>
          </a:solidFill>
          <a:ln w="57150" algn="ctr">
            <a:solidFill>
              <a:srgbClr val="00B0F0"/>
            </a:solidFill>
            <a:round/>
            <a:headEnd/>
            <a:tailEnd/>
          </a:ln>
        </p:spPr>
        <p:txBody>
          <a:bodyPr/>
          <a:lstStyle/>
          <a:p>
            <a:pPr eaLnBrk="0" hangingPunct="0"/>
            <a:r>
              <a:rPr lang="fr-CA" altLang="en-US" sz="2000" b="1" dirty="0" smtClean="0">
                <a:solidFill>
                  <a:srgbClr val="0070C0"/>
                </a:solidFill>
              </a:rPr>
              <a:t>Exercice :</a:t>
            </a:r>
          </a:p>
          <a:p>
            <a:pPr eaLnBrk="0" hangingPunct="0"/>
            <a:r>
              <a:rPr lang="fr-CA" altLang="en-US" sz="2000" b="1" dirty="0" smtClean="0">
                <a:solidFill>
                  <a:srgbClr val="0070C0"/>
                </a:solidFill>
              </a:rPr>
              <a:t>Processus</a:t>
            </a:r>
          </a:p>
          <a:p>
            <a:pPr eaLnBrk="0" hangingPunct="0"/>
            <a:r>
              <a:rPr lang="fr-CA" altLang="en-US" sz="2000" b="1" dirty="0" smtClean="0">
                <a:solidFill>
                  <a:srgbClr val="0070C0"/>
                </a:solidFill>
              </a:rPr>
              <a:t>dynamique</a:t>
            </a:r>
            <a:endParaRPr lang="fr-CA" altLang="en-US" sz="2000" b="1" dirty="0">
              <a:solidFill>
                <a:srgbClr val="0070C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custDataLst>
              <p:tags r:id="rId1"/>
            </p:custDataLst>
          </p:nvPr>
        </p:nvSpPr>
        <p:spPr>
          <a:xfrm>
            <a:off x="250825" y="1557338"/>
            <a:ext cx="8229600" cy="914400"/>
          </a:xfrm>
        </p:spPr>
        <p:txBody>
          <a:bodyPr/>
          <a:lstStyle/>
          <a:p>
            <a:r>
              <a:rPr lang="fr-CA" altLang="en-US" sz="2400" smtClean="0">
                <a:solidFill>
                  <a:schemeClr val="tx1"/>
                </a:solidFill>
              </a:rPr>
              <a:t>CONTRÔLER</a:t>
            </a:r>
            <a:br>
              <a:rPr lang="fr-CA" altLang="en-US" sz="2400" smtClean="0">
                <a:solidFill>
                  <a:schemeClr val="tx1"/>
                </a:solidFill>
              </a:rPr>
            </a:br>
            <a:r>
              <a:rPr lang="fr-CA" altLang="en-US" sz="3600" smtClean="0"/>
              <a:t>Ce que nous savons jusqu’ici</a:t>
            </a:r>
          </a:p>
        </p:txBody>
      </p:sp>
      <p:sp>
        <p:nvSpPr>
          <p:cNvPr id="230403" name="Content Placeholder 3"/>
          <p:cNvSpPr>
            <a:spLocks noGrp="1"/>
          </p:cNvSpPr>
          <p:nvPr>
            <p:ph idx="1"/>
            <p:custDataLst>
              <p:tags r:id="rId2"/>
            </p:custDataLst>
          </p:nvPr>
        </p:nvSpPr>
        <p:spPr/>
        <p:txBody>
          <a:bodyPr/>
          <a:lstStyle/>
          <a:p>
            <a:pPr marL="457200" indent="-457200">
              <a:buFontTx/>
              <a:buChar char="•"/>
            </a:pPr>
            <a:r>
              <a:rPr lang="fr-CA" altLang="en-US" sz="2000" smtClean="0"/>
              <a:t>Les mesures sont essentielles – l’équipe les définit pendant l’application des principes Kaizen</a:t>
            </a:r>
          </a:p>
          <a:p>
            <a:pPr marL="457200" indent="-457200">
              <a:buFontTx/>
              <a:buChar char="•"/>
            </a:pPr>
            <a:r>
              <a:rPr lang="fr-CA" altLang="en-US" sz="2000" smtClean="0"/>
              <a:t>Consignes de travail standard/visuel</a:t>
            </a:r>
          </a:p>
          <a:p>
            <a:pPr marL="457200" indent="-457200">
              <a:buFontTx/>
              <a:buChar char="•"/>
            </a:pPr>
            <a:r>
              <a:rPr lang="fr-CA" altLang="en-US" sz="2000" smtClean="0"/>
              <a:t>Gestion visuelle</a:t>
            </a:r>
          </a:p>
          <a:p>
            <a:pPr marL="457200" indent="-457200">
              <a:buFontTx/>
              <a:buChar char="•"/>
            </a:pPr>
            <a:r>
              <a:rPr lang="fr-CA" altLang="en-US" sz="2000" smtClean="0"/>
              <a:t>Dispositif anti-erreurs (« poka-yoke »)</a:t>
            </a:r>
          </a:p>
          <a:p>
            <a:pPr marL="457200" indent="-457200">
              <a:buFontTx/>
              <a:buChar char="•"/>
            </a:pPr>
            <a:r>
              <a:rPr lang="fr-CA" altLang="en-US" sz="2000" smtClean="0"/>
              <a:t>Faire en sorte qu’il soit :</a:t>
            </a:r>
          </a:p>
          <a:p>
            <a:pPr marL="1028700" lvl="1" indent="-457200">
              <a:buFontTx/>
              <a:buChar char="•"/>
            </a:pPr>
            <a:r>
              <a:rPr lang="fr-CA" altLang="en-US" sz="1600" b="1" smtClean="0"/>
              <a:t>Naturel</a:t>
            </a:r>
            <a:r>
              <a:rPr lang="fr-CA" altLang="en-US" sz="1600" smtClean="0"/>
              <a:t> de faire la bonne chose</a:t>
            </a:r>
          </a:p>
          <a:p>
            <a:pPr marL="1028700" lvl="1" indent="-457200">
              <a:buFontTx/>
              <a:buChar char="•"/>
            </a:pPr>
            <a:r>
              <a:rPr lang="fr-CA" altLang="en-US" sz="1600" b="1" smtClean="0"/>
              <a:t>Difficile</a:t>
            </a:r>
            <a:r>
              <a:rPr lang="fr-CA" altLang="en-US" sz="1600" smtClean="0"/>
              <a:t> de faire la mauvaise chose</a:t>
            </a:r>
          </a:p>
          <a:p>
            <a:pPr marL="1028700" lvl="1" indent="-457200">
              <a:buFontTx/>
              <a:buChar char="•"/>
            </a:pPr>
            <a:r>
              <a:rPr lang="fr-CA" altLang="en-US" sz="1600" b="1" smtClean="0"/>
              <a:t>Gratifiant</a:t>
            </a:r>
            <a:r>
              <a:rPr lang="fr-CA" altLang="en-US" sz="1600" smtClean="0"/>
              <a:t> de faire la bonne chose</a:t>
            </a:r>
          </a:p>
          <a:p>
            <a:pPr marL="457200" indent="-457200">
              <a:buFontTx/>
              <a:buChar char="•"/>
            </a:pPr>
            <a:endParaRPr lang="en-CA" altLang="en-US" sz="200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1"/>
            </p:custDataLst>
          </p:nvPr>
        </p:nvSpPr>
        <p:spPr/>
        <p:txBody>
          <a:bodyPr/>
          <a:lstStyle/>
          <a:p>
            <a:pPr>
              <a:defRPr/>
            </a:pPr>
            <a:r>
              <a:rPr lang="fr-CA" dirty="0" smtClean="0"/>
              <a:t>Créer l’amélioration continue</a:t>
            </a:r>
            <a:endParaRPr lang="fr-CA" dirty="0"/>
          </a:p>
        </p:txBody>
      </p:sp>
      <p:sp>
        <p:nvSpPr>
          <p:cNvPr id="231427" name="Text Placeholder 4"/>
          <p:cNvSpPr>
            <a:spLocks noGrp="1"/>
          </p:cNvSpPr>
          <p:nvPr>
            <p:ph type="body" idx="1"/>
            <p:custDataLst>
              <p:tags r:id="rId2"/>
            </p:custDataLst>
          </p:nvPr>
        </p:nvSpPr>
        <p:spPr/>
        <p:txBody>
          <a:bodyPr/>
          <a:lstStyle/>
          <a:p>
            <a:r>
              <a:rPr lang="fr-CA" dirty="0" smtClean="0"/>
              <a:t>Assurer la durabilité des améliorations</a:t>
            </a:r>
            <a:endParaRPr lang="en-US" dirty="0" smtClean="0"/>
          </a:p>
        </p:txBody>
      </p:sp>
      <p:sp>
        <p:nvSpPr>
          <p:cNvPr id="231428"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861AD63A-74DA-4024-AF6D-A1CF0C9027A3}" type="slidenum">
              <a:rPr lang="en-US" smtClean="0">
                <a:solidFill>
                  <a:srgbClr val="7C6A55"/>
                </a:solidFill>
                <a:latin typeface="Arial" pitchFamily="34" charset="0"/>
                <a:ea typeface="MS PGothic" pitchFamily="34" charset="-128"/>
              </a:rPr>
              <a:pPr fontAlgn="base">
                <a:spcBef>
                  <a:spcPct val="0"/>
                </a:spcBef>
                <a:spcAft>
                  <a:spcPct val="0"/>
                </a:spcAft>
              </a:pPr>
              <a:t>37</a:t>
            </a:fld>
            <a:endParaRPr lang="en-US" smtClean="0">
              <a:solidFill>
                <a:srgbClr val="7C6A55"/>
              </a:solidFill>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itle 1"/>
          <p:cNvSpPr>
            <a:spLocks noGrp="1"/>
          </p:cNvSpPr>
          <p:nvPr>
            <p:ph type="title"/>
            <p:custDataLst>
              <p:tags r:id="rId1"/>
            </p:custDataLst>
          </p:nvPr>
        </p:nvSpPr>
        <p:spPr/>
        <p:txBody>
          <a:bodyPr/>
          <a:lstStyle/>
          <a:p>
            <a:r>
              <a:rPr lang="fr-CA" altLang="en-US" smtClean="0"/>
              <a:t>Gestion visuelle</a:t>
            </a:r>
          </a:p>
        </p:txBody>
      </p:sp>
      <p:sp>
        <p:nvSpPr>
          <p:cNvPr id="232451" name="Content Placeholder 2"/>
          <p:cNvSpPr>
            <a:spLocks noGrp="1"/>
          </p:cNvSpPr>
          <p:nvPr>
            <p:ph idx="1"/>
            <p:custDataLst>
              <p:tags r:id="rId2"/>
            </p:custDataLst>
          </p:nvPr>
        </p:nvSpPr>
        <p:spPr>
          <a:xfrm>
            <a:off x="228600" y="2274888"/>
            <a:ext cx="4800600" cy="3962400"/>
          </a:xfrm>
        </p:spPr>
        <p:txBody>
          <a:bodyPr/>
          <a:lstStyle/>
          <a:p>
            <a:pPr marL="0" indent="0"/>
            <a:r>
              <a:rPr lang="fr-CA" altLang="en-US" sz="2000" dirty="0" smtClean="0"/>
              <a:t>Si le rendement/flux d’une unité de travail n’est pas visible, comment peut­-on l’améliorer?</a:t>
            </a:r>
          </a:p>
          <a:p>
            <a:pPr marL="0" indent="0">
              <a:buFontTx/>
              <a:buChar char="•"/>
            </a:pPr>
            <a:r>
              <a:rPr lang="fr-CA" altLang="en-US" sz="2000" dirty="0" smtClean="0"/>
              <a:t>Les signaux visibles illustrent le rendement d’un processus</a:t>
            </a:r>
          </a:p>
          <a:p>
            <a:pPr marL="0" indent="0">
              <a:buFontTx/>
              <a:buChar char="•"/>
            </a:pPr>
            <a:r>
              <a:rPr lang="fr-CA" altLang="en-US" sz="2000" dirty="0" smtClean="0"/>
              <a:t>Les problèmes et les goulots d’étranglement dans le rendement sont visibles aux yeux de toute l’équipe </a:t>
            </a:r>
          </a:p>
          <a:p>
            <a:pPr marL="0" indent="0">
              <a:buFontTx/>
              <a:buChar char="•"/>
            </a:pPr>
            <a:r>
              <a:rPr lang="fr-CA" altLang="en-US" sz="2000" dirty="0" smtClean="0"/>
              <a:t>Crée un « tableau de bord » pour l’équipe – améliore l’engagement</a:t>
            </a:r>
          </a:p>
        </p:txBody>
      </p:sp>
      <p:sp>
        <p:nvSpPr>
          <p:cNvPr id="232452"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7DD29E20-B677-4517-AAB9-2CD19E3A597E}"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38</a:t>
            </a:fld>
            <a:endParaRPr lang="en-US" altLang="en-US" sz="1400">
              <a:solidFill>
                <a:srgbClr val="7C6A55"/>
              </a:solidFill>
              <a:latin typeface="Arial" pitchFamily="34" charset="0"/>
              <a:ea typeface="Geneva"/>
              <a:cs typeface="Geneva"/>
            </a:endParaRPr>
          </a:p>
        </p:txBody>
      </p:sp>
      <p:pic>
        <p:nvPicPr>
          <p:cNvPr id="5" name="Picture 4"/>
          <p:cNvPicPr>
            <a:picLocks noChangeAspect="1"/>
          </p:cNvPicPr>
          <p:nvPr>
            <p:custDataLst>
              <p:tags r:id="rId4"/>
            </p:custDataLst>
          </p:nvPr>
        </p:nvPicPr>
        <p:blipFill>
          <a:blip r:embed="rId7" cstate="email">
            <a:extLst/>
          </a:blip>
          <a:stretch>
            <a:fillRect/>
          </a:stretch>
        </p:blipFill>
        <p:spPr>
          <a:xfrm>
            <a:off x="5004048" y="2057400"/>
            <a:ext cx="3929417" cy="32197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2454" name="TextBox 5"/>
          <p:cNvSpPr txBox="1">
            <a:spLocks noChangeArrowheads="1"/>
          </p:cNvSpPr>
          <p:nvPr>
            <p:custDataLst>
              <p:tags r:id="rId5"/>
            </p:custDataLst>
          </p:nvPr>
        </p:nvSpPr>
        <p:spPr bwMode="auto">
          <a:xfrm>
            <a:off x="4932363" y="5500688"/>
            <a:ext cx="4110037" cy="523875"/>
          </a:xfrm>
          <a:prstGeom prst="rect">
            <a:avLst/>
          </a:prstGeom>
          <a:noFill/>
          <a:ln w="9525">
            <a:noFill/>
            <a:miter lim="800000"/>
            <a:headEnd/>
            <a:tailEnd/>
          </a:ln>
        </p:spPr>
        <p:txBody>
          <a:bodyPr wrap="none">
            <a:spAutoFit/>
          </a:bodyPr>
          <a:lstStyle/>
          <a:p>
            <a:pPr eaLnBrk="0" hangingPunct="0"/>
            <a:r>
              <a:rPr lang="fr-CA" altLang="en-US" sz="1400">
                <a:latin typeface="Verdana" pitchFamily="34" charset="0"/>
                <a:ea typeface="Geneva"/>
                <a:cs typeface="Geneva"/>
              </a:rPr>
              <a:t>Tableau de gestion visuelle pour la dotation</a:t>
            </a:r>
          </a:p>
          <a:p>
            <a:pPr eaLnBrk="0" hangingPunct="0"/>
            <a:r>
              <a:rPr lang="fr-CA" altLang="en-US" sz="1400">
                <a:latin typeface="Verdana" pitchFamily="34" charset="0"/>
                <a:ea typeface="Geneva"/>
                <a:cs typeface="Geneva"/>
              </a:rPr>
              <a:t>en personnel</a:t>
            </a:r>
            <a:endParaRPr lang="fr-CA" altLang="en-US" sz="1400" baseline="-25000">
              <a:latin typeface="Verdana" pitchFamily="34" charset="0"/>
              <a:ea typeface="Geneva"/>
              <a:cs typeface="Genev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3474" name="Title 1"/>
          <p:cNvSpPr>
            <a:spLocks noGrp="1"/>
          </p:cNvSpPr>
          <p:nvPr>
            <p:ph type="title"/>
            <p:custDataLst>
              <p:tags r:id="rId1"/>
            </p:custDataLst>
          </p:nvPr>
        </p:nvSpPr>
        <p:spPr>
          <a:xfrm>
            <a:off x="684213" y="692150"/>
            <a:ext cx="7391400" cy="1143000"/>
          </a:xfrm>
        </p:spPr>
        <p:txBody>
          <a:bodyPr/>
          <a:lstStyle/>
          <a:p>
            <a:r>
              <a:rPr lang="fr-CA" altLang="en-US" smtClean="0"/>
              <a:t>Gestion visuelle</a:t>
            </a:r>
          </a:p>
        </p:txBody>
      </p:sp>
      <p:pic>
        <p:nvPicPr>
          <p:cNvPr id="6" name="Content Placeholder 6"/>
          <p:cNvPicPr>
            <a:picLocks noGrp="1" noChangeAspect="1"/>
          </p:cNvPicPr>
          <p:nvPr>
            <p:ph idx="1"/>
            <p:custDataLst>
              <p:tags r:id="rId2"/>
            </p:custDataLst>
          </p:nvPr>
        </p:nvPicPr>
        <p:blipFill>
          <a:blip r:embed="rId5" cstate="print"/>
          <a:srcRect/>
          <a:stretch>
            <a:fillRect/>
          </a:stretch>
        </p:blipFill>
        <p:spPr>
          <a:xfrm>
            <a:off x="1239838" y="1436688"/>
            <a:ext cx="6211887" cy="4659312"/>
          </a:xfrm>
        </p:spPr>
      </p:pic>
      <p:sp>
        <p:nvSpPr>
          <p:cNvPr id="233476"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302007A7-2258-4685-B4D1-9F5AD3E1C128}"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39</a:t>
            </a:fld>
            <a:endParaRPr lang="en-US" altLang="en-US" sz="1400">
              <a:solidFill>
                <a:srgbClr val="7C6A55"/>
              </a:solidFill>
              <a:latin typeface="Arial" pitchFamily="34" charset="0"/>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itle 1"/>
          <p:cNvSpPr>
            <a:spLocks noGrp="1"/>
          </p:cNvSpPr>
          <p:nvPr>
            <p:ph type="title"/>
            <p:custDataLst>
              <p:tags r:id="rId1"/>
            </p:custDataLst>
          </p:nvPr>
        </p:nvSpPr>
        <p:spPr/>
        <p:txBody>
          <a:bodyPr/>
          <a:lstStyle/>
          <a:p>
            <a:r>
              <a:rPr lang="fr-CA" altLang="en-US" sz="3600" smtClean="0"/>
              <a:t>Naturel de faire la bonne chose</a:t>
            </a:r>
          </a:p>
        </p:txBody>
      </p:sp>
      <p:sp>
        <p:nvSpPr>
          <p:cNvPr id="197635" name="Content Placeholder 2"/>
          <p:cNvSpPr>
            <a:spLocks noGrp="1"/>
          </p:cNvSpPr>
          <p:nvPr>
            <p:ph idx="1"/>
            <p:custDataLst>
              <p:tags r:id="rId2"/>
            </p:custDataLst>
          </p:nvPr>
        </p:nvSpPr>
        <p:spPr/>
        <p:txBody>
          <a:bodyPr/>
          <a:lstStyle/>
          <a:p>
            <a:pPr marL="457200" indent="-457200">
              <a:buFontTx/>
              <a:buChar char="•"/>
            </a:pPr>
            <a:r>
              <a:rPr lang="fr-CA" altLang="en-US" dirty="0" smtClean="0"/>
              <a:t>Réunions quotidiennes debout de 10 minutes – les premiers adhérents tentent de persuader leurs pairs</a:t>
            </a:r>
          </a:p>
          <a:p>
            <a:pPr marL="457200" indent="-457200">
              <a:buFontTx/>
              <a:buChar char="•"/>
            </a:pPr>
            <a:r>
              <a:rPr lang="fr-CA" altLang="en-US" dirty="0" smtClean="0"/>
              <a:t>Listes de vérification</a:t>
            </a:r>
          </a:p>
          <a:p>
            <a:pPr marL="457200" indent="-457200">
              <a:buFontTx/>
              <a:buChar char="•"/>
            </a:pPr>
            <a:r>
              <a:rPr lang="fr-CA" altLang="en-US" dirty="0" smtClean="0"/>
              <a:t>Formation / encadrement</a:t>
            </a:r>
          </a:p>
          <a:p>
            <a:pPr marL="457200" indent="-457200">
              <a:buFontTx/>
              <a:buChar char="•"/>
            </a:pPr>
            <a:r>
              <a:rPr lang="fr-CA" altLang="en-US" dirty="0" smtClean="0"/>
              <a:t>Ajuster les objectifs individuels </a:t>
            </a:r>
          </a:p>
          <a:p>
            <a:pPr marL="457200" indent="-457200">
              <a:buFontTx/>
              <a:buChar char="•"/>
            </a:pPr>
            <a:r>
              <a:rPr lang="fr-CA" altLang="en-US" dirty="0" smtClean="0"/>
              <a:t>Autres?</a:t>
            </a:r>
          </a:p>
        </p:txBody>
      </p:sp>
      <p:sp>
        <p:nvSpPr>
          <p:cNvPr id="197636"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2BD82C8E-3615-42F0-B375-8FD66F147839}"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4</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80904" name="Picture 8" descr="canada-map"/>
          <p:cNvPicPr>
            <a:picLocks noChangeAspect="1" noChangeArrowheads="1"/>
          </p:cNvPicPr>
          <p:nvPr>
            <p:custDataLst>
              <p:tags r:id="rId1"/>
            </p:custDataLst>
          </p:nvPr>
        </p:nvPicPr>
        <p:blipFill>
          <a:blip r:embed="rId13" cstate="print"/>
          <a:srcRect/>
          <a:stretch>
            <a:fillRect/>
          </a:stretch>
        </p:blipFill>
        <p:spPr bwMode="auto">
          <a:xfrm>
            <a:off x="1763713" y="1179513"/>
            <a:ext cx="5999162" cy="4552950"/>
          </a:xfrm>
          <a:prstGeom prst="rect">
            <a:avLst/>
          </a:prstGeom>
          <a:noFill/>
          <a:ln w="9525">
            <a:noFill/>
            <a:miter lim="800000"/>
            <a:headEnd/>
            <a:tailEnd/>
          </a:ln>
        </p:spPr>
      </p:pic>
      <p:sp>
        <p:nvSpPr>
          <p:cNvPr id="234499" name="Rectangle 9"/>
          <p:cNvSpPr>
            <a:spLocks noChangeArrowheads="1"/>
          </p:cNvSpPr>
          <p:nvPr>
            <p:custDataLst>
              <p:tags r:id="rId2"/>
            </p:custDataLst>
          </p:nvPr>
        </p:nvSpPr>
        <p:spPr bwMode="auto">
          <a:xfrm>
            <a:off x="684213" y="2290763"/>
            <a:ext cx="3960812" cy="1222375"/>
          </a:xfrm>
          <a:prstGeom prst="rect">
            <a:avLst/>
          </a:prstGeom>
          <a:noFill/>
          <a:ln w="9525">
            <a:noFill/>
            <a:miter lim="800000"/>
            <a:headEnd/>
            <a:tailEnd/>
          </a:ln>
        </p:spPr>
        <p:txBody>
          <a:bodyPr wrap="none" anchor="ctr"/>
          <a:lstStyle/>
          <a:p>
            <a:pPr eaLnBrk="0" hangingPunct="0"/>
            <a:endParaRPr lang="en-CA" altLang="en-US" sz="2400" baseline="-25000">
              <a:solidFill>
                <a:srgbClr val="7C6A55"/>
              </a:solidFill>
              <a:ea typeface="Geneva"/>
              <a:cs typeface="Geneva"/>
            </a:endParaRPr>
          </a:p>
        </p:txBody>
      </p:sp>
      <p:sp>
        <p:nvSpPr>
          <p:cNvPr id="234500" name="Rectangle 11"/>
          <p:cNvSpPr>
            <a:spLocks noChangeArrowheads="1"/>
          </p:cNvSpPr>
          <p:nvPr>
            <p:custDataLst>
              <p:tags r:id="rId3"/>
            </p:custDataLst>
          </p:nvPr>
        </p:nvSpPr>
        <p:spPr bwMode="auto">
          <a:xfrm>
            <a:off x="2339975" y="1538288"/>
            <a:ext cx="4968875" cy="1295400"/>
          </a:xfrm>
          <a:prstGeom prst="rect">
            <a:avLst/>
          </a:prstGeom>
          <a:solidFill>
            <a:schemeClr val="bg1"/>
          </a:solidFill>
          <a:ln w="9525">
            <a:noFill/>
            <a:miter lim="800000"/>
            <a:headEnd/>
            <a:tailEnd/>
          </a:ln>
        </p:spPr>
        <p:txBody>
          <a:bodyPr wrap="none" anchor="ctr"/>
          <a:lstStyle/>
          <a:p>
            <a:pPr algn="ctr" eaLnBrk="0" hangingPunct="0"/>
            <a:r>
              <a:rPr lang="fr-CA" altLang="en-US" sz="3200" b="1" baseline="-25000">
                <a:solidFill>
                  <a:srgbClr val="7C6A55"/>
                </a:solidFill>
                <a:ea typeface="Geneva"/>
                <a:cs typeface="Geneva"/>
              </a:rPr>
              <a:t>Pourquoi des réunions quotidiennes?</a:t>
            </a:r>
          </a:p>
        </p:txBody>
      </p:sp>
      <p:sp>
        <p:nvSpPr>
          <p:cNvPr id="80909" name="Text Box 13"/>
          <p:cNvSpPr txBox="1">
            <a:spLocks noChangeArrowheads="1"/>
          </p:cNvSpPr>
          <p:nvPr>
            <p:custDataLst>
              <p:tags r:id="rId4"/>
            </p:custDataLst>
          </p:nvPr>
        </p:nvSpPr>
        <p:spPr bwMode="auto">
          <a:xfrm>
            <a:off x="2109788" y="4335463"/>
            <a:ext cx="1512887" cy="336550"/>
          </a:xfrm>
          <a:prstGeom prst="rect">
            <a:avLst/>
          </a:prstGeom>
          <a:noFill/>
          <a:ln w="9525">
            <a:noFill/>
            <a:miter lim="800000"/>
            <a:headEnd/>
            <a:tailEnd/>
          </a:ln>
        </p:spPr>
        <p:txBody>
          <a:bodyPr>
            <a:spAutoFit/>
          </a:bodyPr>
          <a:lstStyle/>
          <a:p>
            <a:pPr eaLnBrk="0" hangingPunct="0">
              <a:spcBef>
                <a:spcPct val="50000"/>
              </a:spcBef>
            </a:pPr>
            <a:r>
              <a:rPr lang="en-CA" altLang="en-US" sz="2400" b="1" baseline="-25000">
                <a:solidFill>
                  <a:srgbClr val="7C6A55"/>
                </a:solidFill>
                <a:ea typeface="Geneva"/>
                <a:cs typeface="Geneva"/>
              </a:rPr>
              <a:t>Vancouver</a:t>
            </a:r>
          </a:p>
        </p:txBody>
      </p:sp>
      <p:sp>
        <p:nvSpPr>
          <p:cNvPr id="80910" name="Text Box 14"/>
          <p:cNvSpPr txBox="1">
            <a:spLocks noChangeArrowheads="1"/>
          </p:cNvSpPr>
          <p:nvPr>
            <p:custDataLst>
              <p:tags r:id="rId5"/>
            </p:custDataLst>
          </p:nvPr>
        </p:nvSpPr>
        <p:spPr bwMode="auto">
          <a:xfrm>
            <a:off x="5795963" y="4202113"/>
            <a:ext cx="1512887" cy="336550"/>
          </a:xfrm>
          <a:prstGeom prst="rect">
            <a:avLst/>
          </a:prstGeom>
          <a:noFill/>
          <a:ln w="9525">
            <a:noFill/>
            <a:miter lim="800000"/>
            <a:headEnd/>
            <a:tailEnd/>
          </a:ln>
        </p:spPr>
        <p:txBody>
          <a:bodyPr>
            <a:spAutoFit/>
          </a:bodyPr>
          <a:lstStyle/>
          <a:p>
            <a:pPr eaLnBrk="0" hangingPunct="0">
              <a:spcBef>
                <a:spcPct val="50000"/>
              </a:spcBef>
            </a:pPr>
            <a:r>
              <a:rPr lang="en-CA" altLang="en-US" sz="2400" b="1" baseline="-25000">
                <a:solidFill>
                  <a:srgbClr val="7C6A55"/>
                </a:solidFill>
                <a:ea typeface="Geneva"/>
                <a:cs typeface="Geneva"/>
              </a:rPr>
              <a:t>Montr</a:t>
            </a:r>
            <a:r>
              <a:rPr lang="fr-CA" altLang="en-US" sz="2400" b="1" baseline="-25000">
                <a:solidFill>
                  <a:srgbClr val="7C6A55"/>
                </a:solidFill>
                <a:ea typeface="Geneva"/>
                <a:cs typeface="Geneva"/>
              </a:rPr>
              <a:t>éal</a:t>
            </a:r>
            <a:endParaRPr lang="en-CA" altLang="en-US" sz="2400" b="1" baseline="-25000">
              <a:solidFill>
                <a:srgbClr val="7C6A55"/>
              </a:solidFill>
              <a:ea typeface="Geneva"/>
              <a:cs typeface="Geneva"/>
            </a:endParaRPr>
          </a:p>
        </p:txBody>
      </p:sp>
      <p:sp>
        <p:nvSpPr>
          <p:cNvPr id="80911" name="Oval 15"/>
          <p:cNvSpPr>
            <a:spLocks noChangeArrowheads="1"/>
          </p:cNvSpPr>
          <p:nvPr>
            <p:custDataLst>
              <p:tags r:id="rId6"/>
            </p:custDataLst>
          </p:nvPr>
        </p:nvSpPr>
        <p:spPr bwMode="auto">
          <a:xfrm>
            <a:off x="2530475" y="4710113"/>
            <a:ext cx="144463" cy="142875"/>
          </a:xfrm>
          <a:prstGeom prst="ellipse">
            <a:avLst/>
          </a:prstGeom>
          <a:solidFill>
            <a:srgbClr val="FF3300"/>
          </a:solidFill>
          <a:ln w="9525">
            <a:noFill/>
            <a:round/>
            <a:headEnd/>
            <a:tailEnd/>
          </a:ln>
        </p:spPr>
        <p:txBody>
          <a:bodyPr wrap="none" anchor="ctr"/>
          <a:lstStyle/>
          <a:p>
            <a:pPr eaLnBrk="0" hangingPunct="0"/>
            <a:endParaRPr lang="en-CA" altLang="en-US" sz="2400" baseline="-25000">
              <a:solidFill>
                <a:srgbClr val="7C6A55"/>
              </a:solidFill>
              <a:ea typeface="Geneva"/>
              <a:cs typeface="Geneva"/>
            </a:endParaRPr>
          </a:p>
        </p:txBody>
      </p:sp>
      <p:sp>
        <p:nvSpPr>
          <p:cNvPr id="80912" name="Oval 16"/>
          <p:cNvSpPr>
            <a:spLocks noChangeArrowheads="1"/>
          </p:cNvSpPr>
          <p:nvPr>
            <p:custDataLst>
              <p:tags r:id="rId7"/>
            </p:custDataLst>
          </p:nvPr>
        </p:nvSpPr>
        <p:spPr bwMode="auto">
          <a:xfrm>
            <a:off x="6246813" y="4614863"/>
            <a:ext cx="144462" cy="142875"/>
          </a:xfrm>
          <a:prstGeom prst="ellipse">
            <a:avLst/>
          </a:prstGeom>
          <a:solidFill>
            <a:srgbClr val="FF3300"/>
          </a:solidFill>
          <a:ln w="9525">
            <a:noFill/>
            <a:round/>
            <a:headEnd/>
            <a:tailEnd/>
          </a:ln>
        </p:spPr>
        <p:txBody>
          <a:bodyPr wrap="none" anchor="ctr"/>
          <a:lstStyle/>
          <a:p>
            <a:pPr eaLnBrk="0" hangingPunct="0"/>
            <a:endParaRPr lang="en-CA" altLang="en-US" sz="2400" baseline="-25000">
              <a:solidFill>
                <a:srgbClr val="7C6A55"/>
              </a:solidFill>
              <a:ea typeface="Geneva"/>
              <a:cs typeface="Geneva"/>
            </a:endParaRPr>
          </a:p>
        </p:txBody>
      </p:sp>
      <p:grpSp>
        <p:nvGrpSpPr>
          <p:cNvPr id="80920" name="Group 24"/>
          <p:cNvGrpSpPr>
            <a:grpSpLocks/>
          </p:cNvGrpSpPr>
          <p:nvPr>
            <p:custDataLst>
              <p:tags r:id="rId8"/>
            </p:custDataLst>
          </p:nvPr>
        </p:nvGrpSpPr>
        <p:grpSpPr bwMode="auto">
          <a:xfrm>
            <a:off x="2674938" y="4383088"/>
            <a:ext cx="3644900" cy="793750"/>
            <a:chOff x="1614" y="3158"/>
            <a:chExt cx="2400" cy="499"/>
          </a:xfrm>
        </p:grpSpPr>
        <p:sp>
          <p:nvSpPr>
            <p:cNvPr id="234508" name="Line 17"/>
            <p:cNvSpPr>
              <a:spLocks noChangeShapeType="1"/>
            </p:cNvSpPr>
            <p:nvPr/>
          </p:nvSpPr>
          <p:spPr bwMode="auto">
            <a:xfrm>
              <a:off x="1614" y="3435"/>
              <a:ext cx="444" cy="17"/>
            </a:xfrm>
            <a:prstGeom prst="line">
              <a:avLst/>
            </a:prstGeom>
            <a:noFill/>
            <a:ln w="38100">
              <a:solidFill>
                <a:srgbClr val="FF3300"/>
              </a:solidFill>
              <a:round/>
              <a:headEnd/>
              <a:tailEnd/>
            </a:ln>
          </p:spPr>
          <p:txBody>
            <a:bodyPr/>
            <a:lstStyle/>
            <a:p>
              <a:endParaRPr lang="fr-CA"/>
            </a:p>
          </p:txBody>
        </p:sp>
        <p:sp>
          <p:nvSpPr>
            <p:cNvPr id="234509" name="Line 18"/>
            <p:cNvSpPr>
              <a:spLocks noChangeShapeType="1"/>
            </p:cNvSpPr>
            <p:nvPr/>
          </p:nvSpPr>
          <p:spPr bwMode="auto">
            <a:xfrm flipV="1">
              <a:off x="2058" y="3203"/>
              <a:ext cx="504" cy="249"/>
            </a:xfrm>
            <a:prstGeom prst="line">
              <a:avLst/>
            </a:prstGeom>
            <a:noFill/>
            <a:ln w="38100">
              <a:solidFill>
                <a:srgbClr val="FF3300"/>
              </a:solidFill>
              <a:round/>
              <a:headEnd/>
              <a:tailEnd/>
            </a:ln>
          </p:spPr>
          <p:txBody>
            <a:bodyPr/>
            <a:lstStyle/>
            <a:p>
              <a:endParaRPr lang="fr-CA"/>
            </a:p>
          </p:txBody>
        </p:sp>
        <p:sp>
          <p:nvSpPr>
            <p:cNvPr id="234510" name="Line 19"/>
            <p:cNvSpPr>
              <a:spLocks noChangeShapeType="1"/>
            </p:cNvSpPr>
            <p:nvPr/>
          </p:nvSpPr>
          <p:spPr bwMode="auto">
            <a:xfrm>
              <a:off x="2562" y="3203"/>
              <a:ext cx="363" cy="272"/>
            </a:xfrm>
            <a:prstGeom prst="line">
              <a:avLst/>
            </a:prstGeom>
            <a:noFill/>
            <a:ln w="38100">
              <a:solidFill>
                <a:srgbClr val="FF3300"/>
              </a:solidFill>
              <a:round/>
              <a:headEnd/>
              <a:tailEnd/>
            </a:ln>
          </p:spPr>
          <p:txBody>
            <a:bodyPr/>
            <a:lstStyle/>
            <a:p>
              <a:endParaRPr lang="fr-CA"/>
            </a:p>
          </p:txBody>
        </p:sp>
        <p:sp>
          <p:nvSpPr>
            <p:cNvPr id="234511" name="Line 20"/>
            <p:cNvSpPr>
              <a:spLocks noChangeShapeType="1"/>
            </p:cNvSpPr>
            <p:nvPr/>
          </p:nvSpPr>
          <p:spPr bwMode="auto">
            <a:xfrm flipV="1">
              <a:off x="2925" y="3158"/>
              <a:ext cx="408" cy="317"/>
            </a:xfrm>
            <a:prstGeom prst="line">
              <a:avLst/>
            </a:prstGeom>
            <a:noFill/>
            <a:ln w="38100">
              <a:solidFill>
                <a:srgbClr val="FF3300"/>
              </a:solidFill>
              <a:round/>
              <a:headEnd/>
              <a:tailEnd/>
            </a:ln>
          </p:spPr>
          <p:txBody>
            <a:bodyPr/>
            <a:lstStyle/>
            <a:p>
              <a:endParaRPr lang="fr-CA"/>
            </a:p>
          </p:txBody>
        </p:sp>
        <p:sp>
          <p:nvSpPr>
            <p:cNvPr id="234512" name="Line 21"/>
            <p:cNvSpPr>
              <a:spLocks noChangeShapeType="1"/>
            </p:cNvSpPr>
            <p:nvPr/>
          </p:nvSpPr>
          <p:spPr bwMode="auto">
            <a:xfrm>
              <a:off x="3334" y="3158"/>
              <a:ext cx="408" cy="499"/>
            </a:xfrm>
            <a:prstGeom prst="line">
              <a:avLst/>
            </a:prstGeom>
            <a:noFill/>
            <a:ln w="38100">
              <a:solidFill>
                <a:srgbClr val="FF3300"/>
              </a:solidFill>
              <a:round/>
              <a:headEnd/>
              <a:tailEnd/>
            </a:ln>
          </p:spPr>
          <p:txBody>
            <a:bodyPr/>
            <a:lstStyle/>
            <a:p>
              <a:endParaRPr lang="fr-CA"/>
            </a:p>
          </p:txBody>
        </p:sp>
        <p:sp>
          <p:nvSpPr>
            <p:cNvPr id="234513" name="Line 22"/>
            <p:cNvSpPr>
              <a:spLocks noChangeShapeType="1"/>
            </p:cNvSpPr>
            <p:nvPr/>
          </p:nvSpPr>
          <p:spPr bwMode="auto">
            <a:xfrm flipV="1">
              <a:off x="3742" y="3339"/>
              <a:ext cx="272" cy="318"/>
            </a:xfrm>
            <a:prstGeom prst="line">
              <a:avLst/>
            </a:prstGeom>
            <a:noFill/>
            <a:ln w="38100">
              <a:solidFill>
                <a:srgbClr val="FF3300"/>
              </a:solidFill>
              <a:round/>
              <a:headEnd/>
              <a:tailEnd/>
            </a:ln>
          </p:spPr>
          <p:txBody>
            <a:bodyPr/>
            <a:lstStyle/>
            <a:p>
              <a:endParaRPr lang="fr-CA"/>
            </a:p>
          </p:txBody>
        </p:sp>
      </p:grpSp>
      <p:sp>
        <p:nvSpPr>
          <p:cNvPr id="80919" name="Freeform 23"/>
          <p:cNvSpPr>
            <a:spLocks/>
          </p:cNvSpPr>
          <p:nvPr>
            <p:custDataLst>
              <p:tags r:id="rId9"/>
            </p:custDataLst>
          </p:nvPr>
        </p:nvSpPr>
        <p:spPr bwMode="auto">
          <a:xfrm>
            <a:off x="2565400" y="4684713"/>
            <a:ext cx="3754438" cy="276225"/>
          </a:xfrm>
          <a:custGeom>
            <a:avLst/>
            <a:gdLst>
              <a:gd name="T0" fmla="*/ 0 w 2450"/>
              <a:gd name="T1" fmla="*/ 2147483647 h 242"/>
              <a:gd name="T2" fmla="*/ 2147483647 w 2450"/>
              <a:gd name="T3" fmla="*/ 2147483647 h 242"/>
              <a:gd name="T4" fmla="*/ 2147483647 w 2450"/>
              <a:gd name="T5" fmla="*/ 0 h 242"/>
              <a:gd name="T6" fmla="*/ 0 60000 65536"/>
              <a:gd name="T7" fmla="*/ 0 60000 65536"/>
              <a:gd name="T8" fmla="*/ 0 60000 65536"/>
              <a:gd name="T9" fmla="*/ 0 w 2450"/>
              <a:gd name="T10" fmla="*/ 0 h 242"/>
              <a:gd name="T11" fmla="*/ 2450 w 2450"/>
              <a:gd name="T12" fmla="*/ 242 h 242"/>
            </a:gdLst>
            <a:ahLst/>
            <a:cxnLst>
              <a:cxn ang="T6">
                <a:pos x="T0" y="T1"/>
              </a:cxn>
              <a:cxn ang="T7">
                <a:pos x="T2" y="T3"/>
              </a:cxn>
              <a:cxn ang="T8">
                <a:pos x="T4" y="T5"/>
              </a:cxn>
            </a:cxnLst>
            <a:rect l="T9" t="T10" r="T11" b="T12"/>
            <a:pathLst>
              <a:path w="2450" h="242">
                <a:moveTo>
                  <a:pt x="0" y="91"/>
                </a:moveTo>
                <a:cubicBezTo>
                  <a:pt x="272" y="166"/>
                  <a:pt x="545" y="242"/>
                  <a:pt x="953" y="227"/>
                </a:cubicBezTo>
                <a:cubicBezTo>
                  <a:pt x="1361" y="212"/>
                  <a:pt x="2193" y="38"/>
                  <a:pt x="2450" y="0"/>
                </a:cubicBezTo>
              </a:path>
            </a:pathLst>
          </a:custGeom>
          <a:noFill/>
          <a:ln w="38100" cmpd="sng">
            <a:solidFill>
              <a:srgbClr val="009900"/>
            </a:solidFill>
            <a:round/>
            <a:headEnd/>
            <a:tailEnd/>
          </a:ln>
        </p:spPr>
        <p:txBody>
          <a:bodyPr/>
          <a:lstStyle/>
          <a:p>
            <a:endParaRPr lang="fr-CA"/>
          </a:p>
        </p:txBody>
      </p:sp>
      <p:pic>
        <p:nvPicPr>
          <p:cNvPr id="80901" name="Picture 3" descr="c:\temp\Temporary Internet Files\Content.IE5\RUFUX757\MC900388698[1].wmf"/>
          <p:cNvPicPr>
            <a:picLocks noChangeAspect="1" noChangeArrowheads="1"/>
          </p:cNvPicPr>
          <p:nvPr>
            <p:custDataLst>
              <p:tags r:id="rId10"/>
            </p:custDataLst>
          </p:nvPr>
        </p:nvPicPr>
        <p:blipFill>
          <a:blip r:embed="rId14" cstate="print"/>
          <a:srcRect/>
          <a:stretch>
            <a:fillRect/>
          </a:stretch>
        </p:blipFill>
        <p:spPr bwMode="auto">
          <a:xfrm>
            <a:off x="2289175" y="4173538"/>
            <a:ext cx="552450" cy="200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0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09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09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09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090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090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09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8092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09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9" grpId="0"/>
      <p:bldP spid="80910" grpId="0"/>
      <p:bldP spid="80911" grpId="0" animBg="1"/>
      <p:bldP spid="80912" grpId="0" animBg="1"/>
      <p:bldP spid="80919"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5522" name="Rectangle 2"/>
          <p:cNvSpPr>
            <a:spLocks noGrp="1" noChangeArrowheads="1"/>
          </p:cNvSpPr>
          <p:nvPr>
            <p:ph type="title"/>
            <p:custDataLst>
              <p:tags r:id="rId1"/>
            </p:custDataLst>
          </p:nvPr>
        </p:nvSpPr>
        <p:spPr>
          <a:xfrm>
            <a:off x="684213" y="404813"/>
            <a:ext cx="7391400" cy="1143000"/>
          </a:xfrm>
        </p:spPr>
        <p:txBody>
          <a:bodyPr/>
          <a:lstStyle/>
          <a:p>
            <a:pPr algn="ctr"/>
            <a:r>
              <a:rPr lang="fr-CA" altLang="en-US" sz="3200" smtClean="0"/>
              <a:t>Pourquoi afficher les mesures et les problèmes sur un tableau blanc?</a:t>
            </a:r>
          </a:p>
        </p:txBody>
      </p:sp>
      <p:pic>
        <p:nvPicPr>
          <p:cNvPr id="82951" name="Picture 7"/>
          <p:cNvPicPr>
            <a:picLocks noChangeAspect="1" noChangeArrowheads="1"/>
          </p:cNvPicPr>
          <p:nvPr>
            <p:custDataLst>
              <p:tags r:id="rId2"/>
            </p:custDataLst>
          </p:nvPr>
        </p:nvPicPr>
        <p:blipFill>
          <a:blip r:embed="rId10" cstate="print"/>
          <a:srcRect/>
          <a:stretch>
            <a:fillRect/>
          </a:stretch>
        </p:blipFill>
        <p:spPr bwMode="auto">
          <a:xfrm>
            <a:off x="4068763" y="2205038"/>
            <a:ext cx="2016125" cy="1255712"/>
          </a:xfrm>
          <a:prstGeom prst="rect">
            <a:avLst/>
          </a:prstGeom>
          <a:noFill/>
          <a:ln w="9525">
            <a:noFill/>
            <a:miter lim="800000"/>
            <a:headEnd/>
            <a:tailEnd/>
          </a:ln>
        </p:spPr>
      </p:pic>
      <p:pic>
        <p:nvPicPr>
          <p:cNvPr id="82952" name="Picture 8" descr="check-engine"/>
          <p:cNvPicPr>
            <a:picLocks noChangeAspect="1" noChangeArrowheads="1"/>
          </p:cNvPicPr>
          <p:nvPr>
            <p:custDataLst>
              <p:tags r:id="rId3"/>
            </p:custDataLst>
          </p:nvPr>
        </p:nvPicPr>
        <p:blipFill>
          <a:blip r:embed="rId11" cstate="print"/>
          <a:srcRect/>
          <a:stretch>
            <a:fillRect/>
          </a:stretch>
        </p:blipFill>
        <p:spPr bwMode="auto">
          <a:xfrm>
            <a:off x="2413000" y="2205038"/>
            <a:ext cx="1473200" cy="1227137"/>
          </a:xfrm>
          <a:prstGeom prst="rect">
            <a:avLst/>
          </a:prstGeom>
          <a:noFill/>
          <a:ln w="9525">
            <a:noFill/>
            <a:miter lim="800000"/>
            <a:headEnd/>
            <a:tailEnd/>
          </a:ln>
        </p:spPr>
      </p:pic>
      <p:pic>
        <p:nvPicPr>
          <p:cNvPr id="82953" name="Picture 9" descr="abs3"/>
          <p:cNvPicPr>
            <a:picLocks noChangeAspect="1" noChangeArrowheads="1"/>
          </p:cNvPicPr>
          <p:nvPr>
            <p:custDataLst>
              <p:tags r:id="rId4"/>
            </p:custDataLst>
          </p:nvPr>
        </p:nvPicPr>
        <p:blipFill>
          <a:blip r:embed="rId12" cstate="print"/>
          <a:srcRect/>
          <a:stretch>
            <a:fillRect/>
          </a:stretch>
        </p:blipFill>
        <p:spPr bwMode="auto">
          <a:xfrm>
            <a:off x="684213" y="2205038"/>
            <a:ext cx="1223962" cy="1223962"/>
          </a:xfrm>
          <a:prstGeom prst="rect">
            <a:avLst/>
          </a:prstGeom>
          <a:noFill/>
          <a:ln w="9525">
            <a:noFill/>
            <a:miter lim="800000"/>
            <a:headEnd/>
            <a:tailEnd/>
          </a:ln>
        </p:spPr>
      </p:pic>
      <p:sp>
        <p:nvSpPr>
          <p:cNvPr id="82955" name="Rectangle 11"/>
          <p:cNvSpPr>
            <a:spLocks noChangeArrowheads="1"/>
          </p:cNvSpPr>
          <p:nvPr>
            <p:custDataLst>
              <p:tags r:id="rId5"/>
            </p:custDataLst>
          </p:nvPr>
        </p:nvSpPr>
        <p:spPr bwMode="auto">
          <a:xfrm>
            <a:off x="6516689" y="2187575"/>
            <a:ext cx="2375792" cy="1961505"/>
          </a:xfrm>
          <a:prstGeom prst="rect">
            <a:avLst/>
          </a:prstGeom>
          <a:noFill/>
          <a:ln w="9525">
            <a:noFill/>
            <a:miter lim="800000"/>
            <a:headEnd/>
            <a:tailEnd/>
          </a:ln>
        </p:spPr>
        <p:txBody>
          <a:bodyPr/>
          <a:lstStyle/>
          <a:p>
            <a:pPr eaLnBrk="0" hangingPunct="0">
              <a:lnSpc>
                <a:spcPts val="1900"/>
              </a:lnSpc>
            </a:pPr>
            <a:r>
              <a:rPr lang="fr-CA" altLang="en-US" sz="3200" b="1" baseline="-25000" dirty="0">
                <a:solidFill>
                  <a:srgbClr val="FF0000"/>
                </a:solidFill>
                <a:ea typeface="Geneva"/>
                <a:cs typeface="Geneva"/>
              </a:rPr>
              <a:t>Pendant combien de temps </a:t>
            </a:r>
            <a:r>
              <a:rPr lang="fr-CA" altLang="en-US" sz="3200" b="1" baseline="-25000" dirty="0" err="1" smtClean="0">
                <a:solidFill>
                  <a:srgbClr val="FF0000"/>
                </a:solidFill>
                <a:ea typeface="Geneva"/>
                <a:cs typeface="Geneva"/>
              </a:rPr>
              <a:t>pouvez­vous</a:t>
            </a:r>
            <a:r>
              <a:rPr lang="fr-CA" altLang="en-US" sz="3200" b="1" baseline="-25000" dirty="0" smtClean="0">
                <a:solidFill>
                  <a:srgbClr val="FF0000"/>
                </a:solidFill>
                <a:ea typeface="Geneva"/>
                <a:cs typeface="Geneva"/>
              </a:rPr>
              <a:t> </a:t>
            </a:r>
            <a:r>
              <a:rPr lang="fr-CA" altLang="en-US" sz="3200" b="1" baseline="-25000" dirty="0">
                <a:solidFill>
                  <a:srgbClr val="FF0000"/>
                </a:solidFill>
                <a:ea typeface="Geneva"/>
                <a:cs typeface="Geneva"/>
              </a:rPr>
              <a:t>conduire sans regarder le tableau de bord? </a:t>
            </a:r>
          </a:p>
        </p:txBody>
      </p:sp>
      <p:pic>
        <p:nvPicPr>
          <p:cNvPr id="82956" name="Picture 12"/>
          <p:cNvPicPr>
            <a:picLocks noChangeAspect="1" noChangeArrowheads="1"/>
          </p:cNvPicPr>
          <p:nvPr>
            <p:custDataLst>
              <p:tags r:id="rId6"/>
            </p:custDataLst>
          </p:nvPr>
        </p:nvPicPr>
        <p:blipFill>
          <a:blip r:embed="rId13" cstate="print"/>
          <a:srcRect/>
          <a:stretch>
            <a:fillRect/>
          </a:stretch>
        </p:blipFill>
        <p:spPr bwMode="auto">
          <a:xfrm>
            <a:off x="684213" y="3644900"/>
            <a:ext cx="5370512" cy="1914525"/>
          </a:xfrm>
          <a:prstGeom prst="rect">
            <a:avLst/>
          </a:prstGeom>
          <a:noFill/>
          <a:ln w="9525">
            <a:solidFill>
              <a:schemeClr val="tx1"/>
            </a:solidFill>
            <a:miter lim="800000"/>
            <a:headEnd/>
            <a:tailEnd/>
          </a:ln>
        </p:spPr>
      </p:pic>
      <p:sp>
        <p:nvSpPr>
          <p:cNvPr id="9" name="Rectangle 11"/>
          <p:cNvSpPr>
            <a:spLocks noChangeArrowheads="1"/>
          </p:cNvSpPr>
          <p:nvPr>
            <p:custDataLst>
              <p:tags r:id="rId7"/>
            </p:custDataLst>
          </p:nvPr>
        </p:nvSpPr>
        <p:spPr bwMode="auto">
          <a:xfrm>
            <a:off x="6526213" y="4348163"/>
            <a:ext cx="2376487" cy="1584325"/>
          </a:xfrm>
          <a:prstGeom prst="rect">
            <a:avLst/>
          </a:prstGeom>
          <a:noFill/>
          <a:ln w="9525">
            <a:noFill/>
            <a:miter lim="800000"/>
            <a:headEnd/>
            <a:tailEnd/>
          </a:ln>
        </p:spPr>
        <p:txBody>
          <a:bodyPr/>
          <a:lstStyle/>
          <a:p>
            <a:pPr eaLnBrk="0" hangingPunct="0">
              <a:lnSpc>
                <a:spcPts val="2500"/>
              </a:lnSpc>
            </a:pPr>
            <a:r>
              <a:rPr lang="fr-CA" altLang="en-US" sz="3200" b="1" baseline="-25000">
                <a:solidFill>
                  <a:srgbClr val="FF0000"/>
                </a:solidFill>
                <a:ea typeface="Geneva"/>
                <a:cs typeface="Geneva"/>
              </a:rPr>
              <a:t>Visible = susceptible d’être abordé</a:t>
            </a:r>
            <a:endParaRPr lang="en-CA" altLang="en-US" sz="3200" b="1" baseline="-25000">
              <a:solidFill>
                <a:srgbClr val="FF0000"/>
              </a:solidFill>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295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295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295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295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295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5"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Title 1"/>
          <p:cNvSpPr>
            <a:spLocks noGrp="1"/>
          </p:cNvSpPr>
          <p:nvPr>
            <p:ph type="title"/>
            <p:custDataLst>
              <p:tags r:id="rId1"/>
            </p:custDataLst>
          </p:nvPr>
        </p:nvSpPr>
        <p:spPr/>
        <p:txBody>
          <a:bodyPr/>
          <a:lstStyle/>
          <a:p>
            <a:r>
              <a:rPr lang="fr-CA" altLang="en-US" smtClean="0"/>
              <a:t>Réunions de rapport</a:t>
            </a:r>
          </a:p>
        </p:txBody>
      </p:sp>
      <p:sp>
        <p:nvSpPr>
          <p:cNvPr id="236547" name="Content Placeholder 2"/>
          <p:cNvSpPr>
            <a:spLocks noGrp="1"/>
          </p:cNvSpPr>
          <p:nvPr>
            <p:ph idx="1"/>
            <p:custDataLst>
              <p:tags r:id="rId2"/>
            </p:custDataLst>
          </p:nvPr>
        </p:nvSpPr>
        <p:spPr>
          <a:xfrm>
            <a:off x="228600" y="2151063"/>
            <a:ext cx="4415408" cy="4374281"/>
          </a:xfrm>
        </p:spPr>
        <p:txBody>
          <a:bodyPr/>
          <a:lstStyle/>
          <a:p>
            <a:pPr>
              <a:lnSpc>
                <a:spcPct val="80000"/>
              </a:lnSpc>
            </a:pPr>
            <a:r>
              <a:rPr lang="fr-CA" altLang="en-US" sz="2000" dirty="0" smtClean="0"/>
              <a:t>10 minutes par jour</a:t>
            </a:r>
          </a:p>
          <a:p>
            <a:pPr>
              <a:lnSpc>
                <a:spcPct val="80000"/>
              </a:lnSpc>
            </a:pPr>
            <a:r>
              <a:rPr lang="fr-CA" altLang="en-US" sz="2000" dirty="0" smtClean="0"/>
              <a:t>Rendre le rendement de l’équipe visible</a:t>
            </a:r>
          </a:p>
          <a:p>
            <a:pPr>
              <a:lnSpc>
                <a:spcPct val="80000"/>
              </a:lnSpc>
            </a:pPr>
            <a:r>
              <a:rPr lang="fr-CA" altLang="en-US" sz="2000" dirty="0" smtClean="0"/>
              <a:t>Créer des obligations de reddition de comptes</a:t>
            </a:r>
          </a:p>
          <a:p>
            <a:pPr>
              <a:lnSpc>
                <a:spcPct val="80000"/>
              </a:lnSpc>
            </a:pPr>
            <a:r>
              <a:rPr lang="fr-CA" altLang="en-US" sz="2000" dirty="0" smtClean="0"/>
              <a:t>Assurer un suivi des mesures à prendre</a:t>
            </a:r>
          </a:p>
          <a:p>
            <a:pPr>
              <a:lnSpc>
                <a:spcPct val="80000"/>
              </a:lnSpc>
            </a:pPr>
            <a:r>
              <a:rPr lang="fr-CA" altLang="en-US" sz="2000" dirty="0" smtClean="0"/>
              <a:t>Veiller à ce que tout le monde soit sur la même longueur d’ondes</a:t>
            </a:r>
          </a:p>
          <a:p>
            <a:pPr>
              <a:lnSpc>
                <a:spcPct val="80000"/>
              </a:lnSpc>
            </a:pPr>
            <a:r>
              <a:rPr lang="fr-CA" altLang="en-US" sz="2000" dirty="0" smtClean="0"/>
              <a:t>Cerner les problèmes et les répartir entre les membres de l’équipe et leur donner les moyens de résoudre leurs propres problèmes</a:t>
            </a:r>
          </a:p>
          <a:p>
            <a:pPr>
              <a:lnSpc>
                <a:spcPct val="80000"/>
              </a:lnSpc>
            </a:pPr>
            <a:r>
              <a:rPr lang="fr-CA" altLang="en-US" sz="2000" dirty="0" smtClean="0"/>
              <a:t>Santé et sécurité / bien-être</a:t>
            </a:r>
            <a:endParaRPr lang="fr-CA" altLang="en-US" dirty="0" smtClean="0"/>
          </a:p>
        </p:txBody>
      </p:sp>
      <p:sp>
        <p:nvSpPr>
          <p:cNvPr id="236548"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52AB6999-C863-4BD5-9640-F413E443B1B1}"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42</a:t>
            </a:fld>
            <a:endParaRPr lang="en-US" altLang="en-US" sz="1400">
              <a:solidFill>
                <a:srgbClr val="7C6A55"/>
              </a:solidFill>
              <a:latin typeface="Arial" pitchFamily="34" charset="0"/>
              <a:ea typeface="Geneva"/>
              <a:cs typeface="Geneva"/>
            </a:endParaRPr>
          </a:p>
        </p:txBody>
      </p:sp>
      <p:pic>
        <p:nvPicPr>
          <p:cNvPr id="5" name="Picture 4"/>
          <p:cNvPicPr>
            <a:picLocks noChangeAspect="1"/>
          </p:cNvPicPr>
          <p:nvPr>
            <p:custDataLst>
              <p:tags r:id="rId4"/>
            </p:custDataLst>
          </p:nvPr>
        </p:nvPicPr>
        <p:blipFill>
          <a:blip r:embed="rId6" cstate="email">
            <a:extLst/>
          </a:blip>
          <a:stretch>
            <a:fillRect/>
          </a:stretch>
        </p:blipFill>
        <p:spPr>
          <a:xfrm>
            <a:off x="5029200" y="2799928"/>
            <a:ext cx="3683000" cy="27507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37570" name="Group 18"/>
          <p:cNvGrpSpPr>
            <a:grpSpLocks/>
          </p:cNvGrpSpPr>
          <p:nvPr>
            <p:custDataLst>
              <p:tags r:id="rId1"/>
            </p:custDataLst>
          </p:nvPr>
        </p:nvGrpSpPr>
        <p:grpSpPr bwMode="auto">
          <a:xfrm>
            <a:off x="1403350" y="844550"/>
            <a:ext cx="6411913" cy="5105400"/>
            <a:chOff x="981891" y="1295400"/>
            <a:chExt cx="6411687" cy="5105400"/>
          </a:xfrm>
        </p:grpSpPr>
        <p:sp>
          <p:nvSpPr>
            <p:cNvPr id="4" name="Rectangle 3"/>
            <p:cNvSpPr/>
            <p:nvPr/>
          </p:nvSpPr>
          <p:spPr>
            <a:xfrm>
              <a:off x="981891" y="2057400"/>
              <a:ext cx="2133525" cy="144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0" hangingPunct="0">
                <a:defRPr/>
              </a:pPr>
              <a:endParaRPr lang="fr-CA" sz="2400" baseline="-25000" dirty="0">
                <a:solidFill>
                  <a:srgbClr val="FFFFFF"/>
                </a:solidFill>
              </a:endParaRPr>
            </a:p>
          </p:txBody>
        </p:sp>
        <p:sp>
          <p:nvSpPr>
            <p:cNvPr id="5" name="Rectangle 4"/>
            <p:cNvSpPr/>
            <p:nvPr/>
          </p:nvSpPr>
          <p:spPr>
            <a:xfrm>
              <a:off x="5260053" y="4953000"/>
              <a:ext cx="2133525" cy="144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0" hangingPunct="0">
                <a:defRPr/>
              </a:pPr>
              <a:r>
                <a:rPr lang="en-US" sz="1100" baseline="-25000" dirty="0">
                  <a:solidFill>
                    <a:srgbClr val="7C6A55"/>
                  </a:solidFill>
                  <a:latin typeface="Arial Black" pitchFamily="34" charset="0"/>
                </a:rPr>
                <a:t>New Improvement Ideas</a:t>
              </a:r>
              <a:endParaRPr lang="fr-CA" sz="1100" baseline="-25000" dirty="0">
                <a:solidFill>
                  <a:srgbClr val="7C6A55"/>
                </a:solidFill>
                <a:latin typeface="Arial Black" pitchFamily="34" charset="0"/>
              </a:endParaRPr>
            </a:p>
          </p:txBody>
        </p:sp>
        <p:sp>
          <p:nvSpPr>
            <p:cNvPr id="6" name="Rectangle 5"/>
            <p:cNvSpPr/>
            <p:nvPr/>
          </p:nvSpPr>
          <p:spPr>
            <a:xfrm>
              <a:off x="3124940" y="4953000"/>
              <a:ext cx="2133525" cy="144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0" hangingPunct="0">
                <a:defRPr/>
              </a:pPr>
              <a:r>
                <a:rPr lang="en-US" sz="1100" baseline="-25000" dirty="0">
                  <a:solidFill>
                    <a:srgbClr val="7C6A55"/>
                  </a:solidFill>
                  <a:latin typeface="Arial Black" pitchFamily="34" charset="0"/>
                </a:rPr>
                <a:t>Last 24 Hours</a:t>
              </a:r>
            </a:p>
            <a:p>
              <a:pPr eaLnBrk="0" hangingPunct="0">
                <a:defRPr/>
              </a:pPr>
              <a:r>
                <a:rPr lang="en-US" sz="1200" baseline="-25000" dirty="0">
                  <a:solidFill>
                    <a:srgbClr val="7C6A55"/>
                  </a:solidFill>
                  <a:latin typeface="Arial Black" pitchFamily="34" charset="0"/>
                </a:rPr>
                <a:t>WWW:</a:t>
              </a:r>
            </a:p>
            <a:p>
              <a:pPr eaLnBrk="0" hangingPunct="0">
                <a:defRPr/>
              </a:pPr>
              <a:endParaRPr lang="en-US" sz="1200" baseline="-25000" dirty="0">
                <a:solidFill>
                  <a:srgbClr val="7C6A55"/>
                </a:solidFill>
                <a:latin typeface="Arial Black" pitchFamily="34" charset="0"/>
              </a:endParaRPr>
            </a:p>
            <a:p>
              <a:pPr eaLnBrk="0" hangingPunct="0">
                <a:defRPr/>
              </a:pPr>
              <a:r>
                <a:rPr lang="en-US" sz="1200" baseline="-25000" dirty="0" err="1">
                  <a:solidFill>
                    <a:srgbClr val="7C6A55"/>
                  </a:solidFill>
                  <a:latin typeface="Arial Black" pitchFamily="34" charset="0"/>
                </a:rPr>
                <a:t>WDW</a:t>
              </a:r>
              <a:r>
                <a:rPr lang="en-US" sz="1200" baseline="-25000" dirty="0">
                  <a:solidFill>
                    <a:srgbClr val="7C6A55"/>
                  </a:solidFill>
                  <a:latin typeface="Arial Black" pitchFamily="34" charset="0"/>
                </a:rPr>
                <a:t>:</a:t>
              </a:r>
            </a:p>
            <a:p>
              <a:pPr eaLnBrk="0" hangingPunct="0">
                <a:defRPr/>
              </a:pPr>
              <a:endParaRPr lang="en-US" sz="1200" baseline="-25000" dirty="0">
                <a:solidFill>
                  <a:srgbClr val="7C6A55"/>
                </a:solidFill>
                <a:latin typeface="Arial Black" pitchFamily="34" charset="0"/>
              </a:endParaRPr>
            </a:p>
            <a:p>
              <a:pPr eaLnBrk="0" hangingPunct="0">
                <a:defRPr/>
              </a:pPr>
              <a:r>
                <a:rPr lang="en-US" sz="1200" baseline="-25000" dirty="0" err="1">
                  <a:solidFill>
                    <a:srgbClr val="7C6A55"/>
                  </a:solidFill>
                  <a:latin typeface="Arial Black" pitchFamily="34" charset="0"/>
                </a:rPr>
                <a:t>WDD</a:t>
              </a:r>
              <a:r>
                <a:rPr lang="en-US" sz="1200" baseline="-25000" dirty="0">
                  <a:solidFill>
                    <a:srgbClr val="7C6A55"/>
                  </a:solidFill>
                  <a:latin typeface="Arial Black" pitchFamily="34" charset="0"/>
                </a:rPr>
                <a:t>:</a:t>
              </a:r>
              <a:endParaRPr lang="fr-CA" sz="1200" baseline="-25000" dirty="0">
                <a:solidFill>
                  <a:srgbClr val="7C6A55"/>
                </a:solidFill>
                <a:latin typeface="Arial Black" pitchFamily="34" charset="0"/>
              </a:endParaRPr>
            </a:p>
            <a:p>
              <a:pPr eaLnBrk="0" hangingPunct="0">
                <a:defRPr/>
              </a:pPr>
              <a:endParaRPr lang="fr-CA" sz="1200" baseline="-25000" dirty="0">
                <a:solidFill>
                  <a:srgbClr val="7C6A55"/>
                </a:solidFill>
                <a:latin typeface="Arial Black" pitchFamily="34" charset="0"/>
              </a:endParaRPr>
            </a:p>
          </p:txBody>
        </p:sp>
        <p:sp>
          <p:nvSpPr>
            <p:cNvPr id="7" name="Rectangle 6"/>
            <p:cNvSpPr/>
            <p:nvPr/>
          </p:nvSpPr>
          <p:spPr>
            <a:xfrm>
              <a:off x="981891" y="4953000"/>
              <a:ext cx="2133525" cy="144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0" hangingPunct="0">
                <a:defRPr/>
              </a:pPr>
              <a:r>
                <a:rPr lang="en-US" sz="1100" baseline="-25000" dirty="0">
                  <a:solidFill>
                    <a:srgbClr val="7C6A55"/>
                  </a:solidFill>
                  <a:latin typeface="Arial Black" pitchFamily="34" charset="0"/>
                </a:rPr>
                <a:t>Development</a:t>
              </a:r>
              <a:endParaRPr lang="fr-CA" sz="1200" baseline="-25000" dirty="0">
                <a:solidFill>
                  <a:srgbClr val="7C6A55"/>
                </a:solidFill>
                <a:latin typeface="Arial Black" pitchFamily="34" charset="0"/>
              </a:endParaRPr>
            </a:p>
          </p:txBody>
        </p:sp>
        <p:sp>
          <p:nvSpPr>
            <p:cNvPr id="8" name="Rectangle 7"/>
            <p:cNvSpPr/>
            <p:nvPr/>
          </p:nvSpPr>
          <p:spPr>
            <a:xfrm>
              <a:off x="981891" y="3505200"/>
              <a:ext cx="2133525" cy="144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0" hangingPunct="0">
                <a:defRPr/>
              </a:pPr>
              <a:r>
                <a:rPr lang="en-US" sz="1050" baseline="-25000" dirty="0">
                  <a:solidFill>
                    <a:srgbClr val="7C6A55"/>
                  </a:solidFill>
                  <a:latin typeface="Arial Black" pitchFamily="34" charset="0"/>
                </a:rPr>
                <a:t>Wellness / Health &amp; Safety</a:t>
              </a:r>
            </a:p>
            <a:p>
              <a:pPr eaLnBrk="0" hangingPunct="0">
                <a:defRPr/>
              </a:pPr>
              <a:endParaRPr lang="en-US" sz="1050" baseline="-25000" dirty="0">
                <a:solidFill>
                  <a:srgbClr val="7C6A55"/>
                </a:solidFill>
                <a:latin typeface="Arial Black" pitchFamily="34" charset="0"/>
              </a:endParaRPr>
            </a:p>
            <a:p>
              <a:pPr eaLnBrk="0" hangingPunct="0">
                <a:defRPr/>
              </a:pPr>
              <a:endParaRPr lang="en-US" sz="1050" baseline="-25000" dirty="0">
                <a:solidFill>
                  <a:srgbClr val="7C6A55"/>
                </a:solidFill>
                <a:latin typeface="Arial Black" pitchFamily="34" charset="0"/>
              </a:endParaRPr>
            </a:p>
            <a:p>
              <a:pPr eaLnBrk="0" hangingPunct="0">
                <a:defRPr/>
              </a:pPr>
              <a:endParaRPr lang="en-US" sz="1050" baseline="-25000" dirty="0">
                <a:solidFill>
                  <a:srgbClr val="7C6A55"/>
                </a:solidFill>
                <a:latin typeface="Arial Black" pitchFamily="34" charset="0"/>
              </a:endParaRPr>
            </a:p>
            <a:p>
              <a:pPr eaLnBrk="0" hangingPunct="0">
                <a:defRPr/>
              </a:pPr>
              <a:r>
                <a:rPr lang="en-US" sz="1050" baseline="-25000" dirty="0">
                  <a:solidFill>
                    <a:srgbClr val="7C6A55"/>
                  </a:solidFill>
                  <a:latin typeface="Arial Black" pitchFamily="34" charset="0"/>
                </a:rPr>
                <a:t>Availability (in/out)</a:t>
              </a:r>
              <a:endParaRPr lang="fr-CA" sz="1050" baseline="-25000" dirty="0">
                <a:solidFill>
                  <a:srgbClr val="7C6A55"/>
                </a:solidFill>
                <a:latin typeface="Arial Black" pitchFamily="34" charset="0"/>
              </a:endParaRPr>
            </a:p>
          </p:txBody>
        </p:sp>
        <p:sp>
          <p:nvSpPr>
            <p:cNvPr id="9" name="Rectangle 8"/>
            <p:cNvSpPr/>
            <p:nvPr/>
          </p:nvSpPr>
          <p:spPr>
            <a:xfrm>
              <a:off x="3124940" y="3505200"/>
              <a:ext cx="2133525" cy="144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0" hangingPunct="0">
                <a:defRPr/>
              </a:pPr>
              <a:r>
                <a:rPr lang="en-US" sz="1050" baseline="-25000" dirty="0">
                  <a:solidFill>
                    <a:srgbClr val="7C6A55"/>
                  </a:solidFill>
                  <a:latin typeface="Arial Black" pitchFamily="34" charset="0"/>
                </a:rPr>
                <a:t>Volume/Deadlines</a:t>
              </a:r>
            </a:p>
            <a:p>
              <a:pPr eaLnBrk="0" hangingPunct="0">
                <a:defRPr/>
              </a:pPr>
              <a:endParaRPr lang="en-US" sz="1050" baseline="-25000" dirty="0">
                <a:solidFill>
                  <a:srgbClr val="7C6A55"/>
                </a:solidFill>
                <a:latin typeface="Arial Black" pitchFamily="34" charset="0"/>
              </a:endParaRPr>
            </a:p>
            <a:p>
              <a:pPr eaLnBrk="0" hangingPunct="0">
                <a:defRPr/>
              </a:pPr>
              <a:endParaRPr lang="en-US" sz="1050" baseline="-25000" dirty="0">
                <a:solidFill>
                  <a:srgbClr val="7C6A55"/>
                </a:solidFill>
                <a:latin typeface="Arial Black" pitchFamily="34" charset="0"/>
              </a:endParaRPr>
            </a:p>
            <a:p>
              <a:pPr eaLnBrk="0" hangingPunct="0">
                <a:defRPr/>
              </a:pPr>
              <a:endParaRPr lang="en-US" sz="1050" baseline="-25000" dirty="0">
                <a:solidFill>
                  <a:srgbClr val="7C6A55"/>
                </a:solidFill>
                <a:latin typeface="Arial Black" pitchFamily="34" charset="0"/>
              </a:endParaRPr>
            </a:p>
            <a:p>
              <a:pPr eaLnBrk="0" hangingPunct="0">
                <a:defRPr/>
              </a:pPr>
              <a:r>
                <a:rPr lang="en-US" sz="1050" baseline="-25000" dirty="0">
                  <a:solidFill>
                    <a:srgbClr val="7C6A55"/>
                  </a:solidFill>
                  <a:latin typeface="Arial Black" pitchFamily="34" charset="0"/>
                </a:rPr>
                <a:t>Interruptions to Flow</a:t>
              </a:r>
              <a:endParaRPr lang="fr-CA" sz="1050" baseline="-25000" dirty="0">
                <a:solidFill>
                  <a:srgbClr val="7C6A55"/>
                </a:solidFill>
                <a:latin typeface="Arial Black" pitchFamily="34" charset="0"/>
              </a:endParaRPr>
            </a:p>
          </p:txBody>
        </p:sp>
        <p:sp>
          <p:nvSpPr>
            <p:cNvPr id="10" name="Rectangle 9"/>
            <p:cNvSpPr/>
            <p:nvPr/>
          </p:nvSpPr>
          <p:spPr>
            <a:xfrm>
              <a:off x="3124940" y="2057400"/>
              <a:ext cx="2133525" cy="144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0" hangingPunct="0">
                <a:defRPr/>
              </a:pPr>
              <a:endParaRPr lang="fr-CA" sz="2400" baseline="-25000" dirty="0">
                <a:solidFill>
                  <a:srgbClr val="FFFFFF"/>
                </a:solidFill>
              </a:endParaRPr>
            </a:p>
          </p:txBody>
        </p:sp>
        <p:sp>
          <p:nvSpPr>
            <p:cNvPr id="11" name="Rectangle 10"/>
            <p:cNvSpPr/>
            <p:nvPr/>
          </p:nvSpPr>
          <p:spPr>
            <a:xfrm>
              <a:off x="5260053" y="3505200"/>
              <a:ext cx="2133525" cy="144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0" hangingPunct="0">
                <a:defRPr/>
              </a:pPr>
              <a:r>
                <a:rPr lang="en-US" sz="1050" baseline="-25000" dirty="0">
                  <a:solidFill>
                    <a:srgbClr val="7C6A55"/>
                  </a:solidFill>
                  <a:latin typeface="Arial Black" pitchFamily="34" charset="0"/>
                </a:rPr>
                <a:t>Ready       Doing       Done</a:t>
              </a:r>
            </a:p>
            <a:p>
              <a:pPr eaLnBrk="0" hangingPunct="0">
                <a:defRPr/>
              </a:pPr>
              <a:endParaRPr lang="fr-CA" sz="1050" baseline="-25000" dirty="0">
                <a:solidFill>
                  <a:srgbClr val="7C6A55"/>
                </a:solidFill>
                <a:latin typeface="Arial Black" pitchFamily="34" charset="0"/>
              </a:endParaRPr>
            </a:p>
          </p:txBody>
        </p:sp>
        <p:sp>
          <p:nvSpPr>
            <p:cNvPr id="12" name="Rectangle 11"/>
            <p:cNvSpPr/>
            <p:nvPr/>
          </p:nvSpPr>
          <p:spPr>
            <a:xfrm>
              <a:off x="5258465" y="2057400"/>
              <a:ext cx="2133525" cy="1447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0" hangingPunct="0">
                <a:defRPr/>
              </a:pPr>
              <a:endParaRPr lang="fr-CA" sz="2400" baseline="-25000" dirty="0">
                <a:solidFill>
                  <a:srgbClr val="FFFFFF"/>
                </a:solidFill>
              </a:endParaRPr>
            </a:p>
          </p:txBody>
        </p:sp>
        <p:sp>
          <p:nvSpPr>
            <p:cNvPr id="13" name="Rectangle 12"/>
            <p:cNvSpPr/>
            <p:nvPr/>
          </p:nvSpPr>
          <p:spPr>
            <a:xfrm>
              <a:off x="989829" y="1295400"/>
              <a:ext cx="6402161" cy="381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eaLnBrk="0" hangingPunct="0">
                <a:defRPr/>
              </a:pPr>
              <a:r>
                <a:rPr lang="en-US" sz="2400" b="1" baseline="-25000" dirty="0">
                  <a:solidFill>
                    <a:srgbClr val="FFFFFF"/>
                  </a:solidFill>
                </a:rPr>
                <a:t>Department A  Daily Report-Out Board</a:t>
              </a:r>
              <a:endParaRPr lang="fr-CA" sz="2400" b="1" baseline="-25000" dirty="0">
                <a:solidFill>
                  <a:srgbClr val="FFFFFF"/>
                </a:solidFill>
              </a:endParaRPr>
            </a:p>
          </p:txBody>
        </p:sp>
        <p:sp>
          <p:nvSpPr>
            <p:cNvPr id="14" name="Rectangle 13"/>
            <p:cNvSpPr/>
            <p:nvPr/>
          </p:nvSpPr>
          <p:spPr>
            <a:xfrm>
              <a:off x="989829" y="1676400"/>
              <a:ext cx="2135112" cy="381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eaLnBrk="0" hangingPunct="0">
                <a:defRPr/>
              </a:pPr>
              <a:r>
                <a:rPr lang="en-US" sz="2400" baseline="-25000" dirty="0">
                  <a:solidFill>
                    <a:srgbClr val="7C6A55"/>
                  </a:solidFill>
                  <a:latin typeface="Arial Black" pitchFamily="34" charset="0"/>
                </a:rPr>
                <a:t>Team</a:t>
              </a:r>
              <a:endParaRPr lang="fr-CA" sz="2400" baseline="-25000" dirty="0">
                <a:solidFill>
                  <a:srgbClr val="7C6A55"/>
                </a:solidFill>
                <a:latin typeface="Arial Black" pitchFamily="34" charset="0"/>
              </a:endParaRPr>
            </a:p>
          </p:txBody>
        </p:sp>
        <p:sp>
          <p:nvSpPr>
            <p:cNvPr id="15" name="Rectangle 14"/>
            <p:cNvSpPr/>
            <p:nvPr/>
          </p:nvSpPr>
          <p:spPr>
            <a:xfrm>
              <a:off x="3128115" y="1676400"/>
              <a:ext cx="2133525" cy="381000"/>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eaLnBrk="0" hangingPunct="0">
                <a:defRPr/>
              </a:pPr>
              <a:r>
                <a:rPr lang="en-US" sz="2400" baseline="-25000" dirty="0">
                  <a:solidFill>
                    <a:srgbClr val="7C6A55"/>
                  </a:solidFill>
                  <a:latin typeface="Arial Black" pitchFamily="34" charset="0"/>
                </a:rPr>
                <a:t>Process</a:t>
              </a:r>
              <a:endParaRPr lang="fr-CA" sz="2400" baseline="-25000" dirty="0">
                <a:solidFill>
                  <a:srgbClr val="7C6A55"/>
                </a:solidFill>
                <a:latin typeface="Arial Black" pitchFamily="34" charset="0"/>
              </a:endParaRPr>
            </a:p>
          </p:txBody>
        </p:sp>
        <p:sp>
          <p:nvSpPr>
            <p:cNvPr id="16" name="Rectangle 15"/>
            <p:cNvSpPr/>
            <p:nvPr/>
          </p:nvSpPr>
          <p:spPr>
            <a:xfrm>
              <a:off x="5258465" y="1676400"/>
              <a:ext cx="2133525" cy="381000"/>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eaLnBrk="0" hangingPunct="0">
                <a:defRPr/>
              </a:pPr>
              <a:r>
                <a:rPr lang="en-US" sz="2400" baseline="-25000" dirty="0">
                  <a:solidFill>
                    <a:srgbClr val="7C6A55"/>
                  </a:solidFill>
                  <a:latin typeface="Arial Black" pitchFamily="34" charset="0"/>
                </a:rPr>
                <a:t>Improvement</a:t>
              </a:r>
              <a:endParaRPr lang="fr-CA" sz="2400" baseline="-25000" dirty="0">
                <a:solidFill>
                  <a:srgbClr val="7C6A55"/>
                </a:solidFill>
                <a:latin typeface="Arial Black" pitchFamily="34" charset="0"/>
              </a:endParaRPr>
            </a:p>
          </p:txBody>
        </p:sp>
        <p:pic>
          <p:nvPicPr>
            <p:cNvPr id="237597" name="Picture 2"/>
            <p:cNvPicPr>
              <a:picLocks noChangeAspect="1" noChangeArrowheads="1"/>
            </p:cNvPicPr>
            <p:nvPr/>
          </p:nvPicPr>
          <p:blipFill>
            <a:blip r:embed="rId17" cstate="print"/>
            <a:srcRect/>
            <a:stretch>
              <a:fillRect/>
            </a:stretch>
          </p:blipFill>
          <p:spPr bwMode="auto">
            <a:xfrm>
              <a:off x="3128555" y="2057400"/>
              <a:ext cx="2139950" cy="1470025"/>
            </a:xfrm>
            <a:prstGeom prst="rect">
              <a:avLst/>
            </a:prstGeom>
            <a:noFill/>
            <a:ln w="9525">
              <a:noFill/>
              <a:miter lim="800000"/>
              <a:headEnd/>
              <a:tailEnd/>
            </a:ln>
          </p:spPr>
        </p:pic>
        <p:pic>
          <p:nvPicPr>
            <p:cNvPr id="237598" name="Picture 3"/>
            <p:cNvPicPr>
              <a:picLocks noChangeAspect="1" noChangeArrowheads="1"/>
            </p:cNvPicPr>
            <p:nvPr/>
          </p:nvPicPr>
          <p:blipFill>
            <a:blip r:embed="rId17" cstate="print"/>
            <a:srcRect/>
            <a:stretch>
              <a:fillRect/>
            </a:stretch>
          </p:blipFill>
          <p:spPr bwMode="auto">
            <a:xfrm>
              <a:off x="5251450" y="2057400"/>
              <a:ext cx="2139950" cy="1470025"/>
            </a:xfrm>
            <a:prstGeom prst="rect">
              <a:avLst/>
            </a:prstGeom>
            <a:noFill/>
            <a:ln w="9525">
              <a:noFill/>
              <a:miter lim="800000"/>
              <a:headEnd/>
              <a:tailEnd/>
            </a:ln>
          </p:spPr>
        </p:pic>
        <p:pic>
          <p:nvPicPr>
            <p:cNvPr id="237599" name="Picture 4"/>
            <p:cNvPicPr>
              <a:picLocks noChangeAspect="1" noChangeArrowheads="1"/>
            </p:cNvPicPr>
            <p:nvPr/>
          </p:nvPicPr>
          <p:blipFill>
            <a:blip r:embed="rId17" cstate="print"/>
            <a:srcRect/>
            <a:stretch>
              <a:fillRect/>
            </a:stretch>
          </p:blipFill>
          <p:spPr bwMode="auto">
            <a:xfrm>
              <a:off x="990600" y="2057400"/>
              <a:ext cx="2139950" cy="1470025"/>
            </a:xfrm>
            <a:prstGeom prst="rect">
              <a:avLst/>
            </a:prstGeom>
            <a:noFill/>
            <a:ln w="9525">
              <a:noFill/>
              <a:miter lim="800000"/>
              <a:headEnd/>
              <a:tailEnd/>
            </a:ln>
          </p:spPr>
        </p:pic>
      </p:grpSp>
      <p:pic>
        <p:nvPicPr>
          <p:cNvPr id="237571" name="Picture 5" descr="C:\Users\Owner\AppData\Local\Microsoft\Windows\Temporary Internet Files\Content.IE5\YXKZFLMS\MC900030044[1].wmf"/>
          <p:cNvPicPr>
            <a:picLocks noChangeAspect="1" noChangeArrowheads="1"/>
          </p:cNvPicPr>
          <p:nvPr>
            <p:custDataLst>
              <p:tags r:id="rId2"/>
            </p:custDataLst>
          </p:nvPr>
        </p:nvPicPr>
        <p:blipFill>
          <a:blip r:embed="rId18" cstate="print"/>
          <a:srcRect/>
          <a:stretch>
            <a:fillRect/>
          </a:stretch>
        </p:blipFill>
        <p:spPr bwMode="auto">
          <a:xfrm>
            <a:off x="1995488" y="3292475"/>
            <a:ext cx="387350" cy="431800"/>
          </a:xfrm>
          <a:prstGeom prst="rect">
            <a:avLst/>
          </a:prstGeom>
          <a:noFill/>
          <a:ln w="9525">
            <a:noFill/>
            <a:miter lim="800000"/>
            <a:headEnd/>
            <a:tailEnd/>
          </a:ln>
        </p:spPr>
      </p:pic>
      <p:pic>
        <p:nvPicPr>
          <p:cNvPr id="237572" name="Picture 5" descr="C:\Users\Owner\AppData\Local\Microsoft\Windows\Temporary Internet Files\Content.IE5\YXKZFLMS\MC900030044[1].wmf"/>
          <p:cNvPicPr>
            <a:picLocks noChangeAspect="1" noChangeArrowheads="1"/>
          </p:cNvPicPr>
          <p:nvPr>
            <p:custDataLst>
              <p:tags r:id="rId3"/>
            </p:custDataLst>
          </p:nvPr>
        </p:nvPicPr>
        <p:blipFill>
          <a:blip r:embed="rId18" cstate="print"/>
          <a:srcRect/>
          <a:stretch>
            <a:fillRect/>
          </a:stretch>
        </p:blipFill>
        <p:spPr bwMode="auto">
          <a:xfrm>
            <a:off x="2057400" y="3965575"/>
            <a:ext cx="387350" cy="431800"/>
          </a:xfrm>
          <a:prstGeom prst="rect">
            <a:avLst/>
          </a:prstGeom>
          <a:noFill/>
          <a:ln w="9525">
            <a:noFill/>
            <a:miter lim="800000"/>
            <a:headEnd/>
            <a:tailEnd/>
          </a:ln>
        </p:spPr>
      </p:pic>
      <p:pic>
        <p:nvPicPr>
          <p:cNvPr id="237573" name="Picture 5" descr="C:\Users\Owner\AppData\Local\Microsoft\Windows\Temporary Internet Files\Content.IE5\YXKZFLMS\MC900030044[1].wmf"/>
          <p:cNvPicPr>
            <a:picLocks noChangeAspect="1" noChangeArrowheads="1"/>
          </p:cNvPicPr>
          <p:nvPr>
            <p:custDataLst>
              <p:tags r:id="rId4"/>
            </p:custDataLst>
          </p:nvPr>
        </p:nvPicPr>
        <p:blipFill>
          <a:blip r:embed="rId18" cstate="print"/>
          <a:srcRect/>
          <a:stretch>
            <a:fillRect/>
          </a:stretch>
        </p:blipFill>
        <p:spPr bwMode="auto">
          <a:xfrm>
            <a:off x="2058988" y="4994275"/>
            <a:ext cx="387350" cy="431800"/>
          </a:xfrm>
          <a:prstGeom prst="rect">
            <a:avLst/>
          </a:prstGeom>
          <a:noFill/>
          <a:ln w="9525">
            <a:noFill/>
            <a:miter lim="800000"/>
            <a:headEnd/>
            <a:tailEnd/>
          </a:ln>
        </p:spPr>
      </p:pic>
      <p:pic>
        <p:nvPicPr>
          <p:cNvPr id="237574" name="Picture 5" descr="C:\Users\Owner\AppData\Local\Microsoft\Windows\Temporary Internet Files\Content.IE5\YXKZFLMS\MC900030044[1].wmf"/>
          <p:cNvPicPr>
            <a:picLocks noChangeAspect="1" noChangeArrowheads="1"/>
          </p:cNvPicPr>
          <p:nvPr>
            <p:custDataLst>
              <p:tags r:id="rId5"/>
            </p:custDataLst>
          </p:nvPr>
        </p:nvPicPr>
        <p:blipFill>
          <a:blip r:embed="rId18" cstate="print"/>
          <a:srcRect/>
          <a:stretch>
            <a:fillRect/>
          </a:stretch>
        </p:blipFill>
        <p:spPr bwMode="auto">
          <a:xfrm>
            <a:off x="4125913" y="3292475"/>
            <a:ext cx="387350" cy="431800"/>
          </a:xfrm>
          <a:prstGeom prst="rect">
            <a:avLst/>
          </a:prstGeom>
          <a:noFill/>
          <a:ln w="9525">
            <a:noFill/>
            <a:miter lim="800000"/>
            <a:headEnd/>
            <a:tailEnd/>
          </a:ln>
        </p:spPr>
      </p:pic>
      <p:pic>
        <p:nvPicPr>
          <p:cNvPr id="237575" name="Picture 5" descr="C:\Users\Owner\AppData\Local\Microsoft\Windows\Temporary Internet Files\Content.IE5\YXKZFLMS\MC900030044[1].wmf"/>
          <p:cNvPicPr>
            <a:picLocks noChangeAspect="1" noChangeArrowheads="1"/>
          </p:cNvPicPr>
          <p:nvPr>
            <p:custDataLst>
              <p:tags r:id="rId6"/>
            </p:custDataLst>
          </p:nvPr>
        </p:nvPicPr>
        <p:blipFill>
          <a:blip r:embed="rId18" cstate="print"/>
          <a:srcRect/>
          <a:stretch>
            <a:fillRect/>
          </a:stretch>
        </p:blipFill>
        <p:spPr bwMode="auto">
          <a:xfrm>
            <a:off x="4125913" y="3930650"/>
            <a:ext cx="387350" cy="431800"/>
          </a:xfrm>
          <a:prstGeom prst="rect">
            <a:avLst/>
          </a:prstGeom>
          <a:noFill/>
          <a:ln w="9525">
            <a:noFill/>
            <a:miter lim="800000"/>
            <a:headEnd/>
            <a:tailEnd/>
          </a:ln>
        </p:spPr>
      </p:pic>
      <p:pic>
        <p:nvPicPr>
          <p:cNvPr id="237576" name="Picture 6" descr="C:\Users\Owner\AppData\Local\Microsoft\Windows\Temporary Internet Files\Content.IE5\VPIGCLI2\MP900430958[1].jpg"/>
          <p:cNvPicPr>
            <a:picLocks noChangeAspect="1" noChangeArrowheads="1"/>
          </p:cNvPicPr>
          <p:nvPr>
            <p:custDataLst>
              <p:tags r:id="rId7"/>
            </p:custDataLst>
          </p:nvPr>
        </p:nvPicPr>
        <p:blipFill>
          <a:blip r:embed="rId19" cstate="print"/>
          <a:srcRect/>
          <a:stretch>
            <a:fillRect/>
          </a:stretch>
        </p:blipFill>
        <p:spPr bwMode="auto">
          <a:xfrm>
            <a:off x="5937250" y="4876800"/>
            <a:ext cx="1225550" cy="815975"/>
          </a:xfrm>
          <a:prstGeom prst="rect">
            <a:avLst/>
          </a:prstGeom>
          <a:noFill/>
          <a:ln w="9525">
            <a:noFill/>
            <a:miter lim="800000"/>
            <a:headEnd/>
            <a:tailEnd/>
          </a:ln>
        </p:spPr>
      </p:pic>
      <p:pic>
        <p:nvPicPr>
          <p:cNvPr id="237577" name="Picture 6" descr="C:\Users\Owner\AppData\Local\Microsoft\Windows\Temporary Internet Files\Content.IE5\VPIGCLI2\MP900430958[1].jpg"/>
          <p:cNvPicPr>
            <a:picLocks noChangeAspect="1" noChangeArrowheads="1"/>
          </p:cNvPicPr>
          <p:nvPr>
            <p:custDataLst>
              <p:tags r:id="rId8"/>
            </p:custDataLst>
          </p:nvPr>
        </p:nvPicPr>
        <p:blipFill>
          <a:blip r:embed="rId20" cstate="print"/>
          <a:srcRect/>
          <a:stretch>
            <a:fillRect/>
          </a:stretch>
        </p:blipFill>
        <p:spPr bwMode="auto">
          <a:xfrm>
            <a:off x="5791200" y="3521075"/>
            <a:ext cx="352425" cy="234950"/>
          </a:xfrm>
          <a:prstGeom prst="rect">
            <a:avLst/>
          </a:prstGeom>
          <a:noFill/>
          <a:ln w="9525">
            <a:noFill/>
            <a:miter lim="800000"/>
            <a:headEnd/>
            <a:tailEnd/>
          </a:ln>
        </p:spPr>
      </p:pic>
      <p:pic>
        <p:nvPicPr>
          <p:cNvPr id="237578" name="Picture 6" descr="C:\Users\Owner\AppData\Local\Microsoft\Windows\Temporary Internet Files\Content.IE5\VPIGCLI2\MP900430958[1].jpg"/>
          <p:cNvPicPr>
            <a:picLocks noChangeAspect="1" noChangeArrowheads="1"/>
          </p:cNvPicPr>
          <p:nvPr>
            <p:custDataLst>
              <p:tags r:id="rId9"/>
            </p:custDataLst>
          </p:nvPr>
        </p:nvPicPr>
        <p:blipFill>
          <a:blip r:embed="rId20" cstate="print"/>
          <a:srcRect/>
          <a:stretch>
            <a:fillRect/>
          </a:stretch>
        </p:blipFill>
        <p:spPr bwMode="auto">
          <a:xfrm>
            <a:off x="5780088" y="3708400"/>
            <a:ext cx="352425" cy="234950"/>
          </a:xfrm>
          <a:prstGeom prst="rect">
            <a:avLst/>
          </a:prstGeom>
          <a:noFill/>
          <a:ln w="9525">
            <a:noFill/>
            <a:miter lim="800000"/>
            <a:headEnd/>
            <a:tailEnd/>
          </a:ln>
        </p:spPr>
      </p:pic>
      <p:pic>
        <p:nvPicPr>
          <p:cNvPr id="237579" name="Picture 6" descr="C:\Users\Owner\AppData\Local\Microsoft\Windows\Temporary Internet Files\Content.IE5\VPIGCLI2\MP900430958[1].jpg"/>
          <p:cNvPicPr>
            <a:picLocks noChangeAspect="1" noChangeArrowheads="1"/>
          </p:cNvPicPr>
          <p:nvPr>
            <p:custDataLst>
              <p:tags r:id="rId10"/>
            </p:custDataLst>
          </p:nvPr>
        </p:nvPicPr>
        <p:blipFill>
          <a:blip r:embed="rId20" cstate="print"/>
          <a:srcRect/>
          <a:stretch>
            <a:fillRect/>
          </a:stretch>
        </p:blipFill>
        <p:spPr bwMode="auto">
          <a:xfrm>
            <a:off x="6575425" y="3521075"/>
            <a:ext cx="352425" cy="234950"/>
          </a:xfrm>
          <a:prstGeom prst="rect">
            <a:avLst/>
          </a:prstGeom>
          <a:noFill/>
          <a:ln w="9525">
            <a:noFill/>
            <a:miter lim="800000"/>
            <a:headEnd/>
            <a:tailEnd/>
          </a:ln>
        </p:spPr>
      </p:pic>
      <p:pic>
        <p:nvPicPr>
          <p:cNvPr id="237580" name="Picture 6" descr="C:\Users\Owner\AppData\Local\Microsoft\Windows\Temporary Internet Files\Content.IE5\VPIGCLI2\MP900430958[1].jpg"/>
          <p:cNvPicPr>
            <a:picLocks noChangeAspect="1" noChangeArrowheads="1"/>
          </p:cNvPicPr>
          <p:nvPr>
            <p:custDataLst>
              <p:tags r:id="rId11"/>
            </p:custDataLst>
          </p:nvPr>
        </p:nvPicPr>
        <p:blipFill>
          <a:blip r:embed="rId20" cstate="print"/>
          <a:srcRect/>
          <a:stretch>
            <a:fillRect/>
          </a:stretch>
        </p:blipFill>
        <p:spPr bwMode="auto">
          <a:xfrm>
            <a:off x="6600825" y="3743325"/>
            <a:ext cx="352425" cy="234950"/>
          </a:xfrm>
          <a:prstGeom prst="rect">
            <a:avLst/>
          </a:prstGeom>
          <a:noFill/>
          <a:ln w="9525">
            <a:noFill/>
            <a:miter lim="800000"/>
            <a:headEnd/>
            <a:tailEnd/>
          </a:ln>
        </p:spPr>
      </p:pic>
      <p:pic>
        <p:nvPicPr>
          <p:cNvPr id="237581" name="Picture 6" descr="C:\Users\Owner\AppData\Local\Microsoft\Windows\Temporary Internet Files\Content.IE5\VPIGCLI2\MP900430958[1].jpg"/>
          <p:cNvPicPr>
            <a:picLocks noChangeAspect="1" noChangeArrowheads="1"/>
          </p:cNvPicPr>
          <p:nvPr>
            <p:custDataLst>
              <p:tags r:id="rId12"/>
            </p:custDataLst>
          </p:nvPr>
        </p:nvPicPr>
        <p:blipFill>
          <a:blip r:embed="rId20" cstate="print"/>
          <a:srcRect/>
          <a:stretch>
            <a:fillRect/>
          </a:stretch>
        </p:blipFill>
        <p:spPr bwMode="auto">
          <a:xfrm>
            <a:off x="6600825" y="3997325"/>
            <a:ext cx="352425" cy="234950"/>
          </a:xfrm>
          <a:prstGeom prst="rect">
            <a:avLst/>
          </a:prstGeom>
          <a:noFill/>
          <a:ln w="9525">
            <a:noFill/>
            <a:miter lim="800000"/>
            <a:headEnd/>
            <a:tailEnd/>
          </a:ln>
        </p:spPr>
      </p:pic>
      <p:pic>
        <p:nvPicPr>
          <p:cNvPr id="237582" name="Picture 6" descr="C:\Users\Owner\AppData\Local\Microsoft\Windows\Temporary Internet Files\Content.IE5\VPIGCLI2\MP900430958[1].jpg"/>
          <p:cNvPicPr>
            <a:picLocks noChangeAspect="1" noChangeArrowheads="1"/>
          </p:cNvPicPr>
          <p:nvPr>
            <p:custDataLst>
              <p:tags r:id="rId13"/>
            </p:custDataLst>
          </p:nvPr>
        </p:nvPicPr>
        <p:blipFill>
          <a:blip r:embed="rId20" cstate="print"/>
          <a:srcRect/>
          <a:stretch>
            <a:fillRect/>
          </a:stretch>
        </p:blipFill>
        <p:spPr bwMode="auto">
          <a:xfrm>
            <a:off x="7239000" y="3508375"/>
            <a:ext cx="352425" cy="234950"/>
          </a:xfrm>
          <a:prstGeom prst="rect">
            <a:avLst/>
          </a:prstGeom>
          <a:noFill/>
          <a:ln w="9525">
            <a:noFill/>
            <a:miter lim="800000"/>
            <a:headEnd/>
            <a:tailEnd/>
          </a:ln>
        </p:spPr>
      </p:pic>
      <p:pic>
        <p:nvPicPr>
          <p:cNvPr id="237583" name="Picture 6" descr="C:\Users\Owner\AppData\Local\Microsoft\Windows\Temporary Internet Files\Content.IE5\VPIGCLI2\MP900430958[1].jpg"/>
          <p:cNvPicPr>
            <a:picLocks noChangeAspect="1" noChangeArrowheads="1"/>
          </p:cNvPicPr>
          <p:nvPr>
            <p:custDataLst>
              <p:tags r:id="rId14"/>
            </p:custDataLst>
          </p:nvPr>
        </p:nvPicPr>
        <p:blipFill>
          <a:blip r:embed="rId20" cstate="print"/>
          <a:srcRect/>
          <a:stretch>
            <a:fillRect/>
          </a:stretch>
        </p:blipFill>
        <p:spPr bwMode="auto">
          <a:xfrm>
            <a:off x="7239000" y="3825875"/>
            <a:ext cx="352425" cy="234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8594" name="Title 1"/>
          <p:cNvSpPr>
            <a:spLocks noGrp="1"/>
          </p:cNvSpPr>
          <p:nvPr>
            <p:ph type="ctrTitle"/>
            <p:custDataLst>
              <p:tags r:id="rId1"/>
            </p:custDataLst>
          </p:nvPr>
        </p:nvSpPr>
        <p:spPr>
          <a:xfrm>
            <a:off x="457200" y="274638"/>
            <a:ext cx="8229600" cy="1143000"/>
          </a:xfrm>
        </p:spPr>
        <p:txBody>
          <a:bodyPr/>
          <a:lstStyle/>
          <a:p>
            <a:r>
              <a:rPr lang="fr-CA" altLang="en-US" sz="3200" smtClean="0"/>
              <a:t>La gestion visuelle :</a:t>
            </a:r>
            <a:br>
              <a:rPr lang="fr-CA" altLang="en-US" sz="3200" smtClean="0"/>
            </a:br>
            <a:r>
              <a:rPr lang="fr-CA" altLang="en-US" sz="3200" smtClean="0"/>
              <a:t>5-S</a:t>
            </a:r>
          </a:p>
        </p:txBody>
      </p:sp>
      <p:sp>
        <p:nvSpPr>
          <p:cNvPr id="238595" name="Content Placeholder 2"/>
          <p:cNvSpPr>
            <a:spLocks noGrp="1"/>
          </p:cNvSpPr>
          <p:nvPr>
            <p:ph type="subTitle" idx="1"/>
            <p:custDataLst>
              <p:tags r:id="rId2"/>
            </p:custDataLst>
          </p:nvPr>
        </p:nvSpPr>
        <p:spPr>
          <a:xfrm>
            <a:off x="395288" y="1989138"/>
            <a:ext cx="4040187" cy="2520950"/>
          </a:xfrm>
        </p:spPr>
        <p:txBody>
          <a:bodyPr/>
          <a:lstStyle/>
          <a:p>
            <a:pPr marL="514350" indent="-514350" algn="l">
              <a:lnSpc>
                <a:spcPct val="90000"/>
              </a:lnSpc>
              <a:buFont typeface="Verdana" pitchFamily="34" charset="0"/>
              <a:buAutoNum type="arabicPeriod"/>
            </a:pPr>
            <a:r>
              <a:rPr lang="fr-CA" altLang="en-US" sz="2000" b="1" smtClean="0"/>
              <a:t>Sélectionner</a:t>
            </a:r>
            <a:r>
              <a:rPr lang="fr-CA" altLang="en-US" sz="2000" smtClean="0"/>
              <a:t>, trier (Seiri)</a:t>
            </a:r>
          </a:p>
          <a:p>
            <a:pPr marL="514350" indent="-514350" algn="l">
              <a:lnSpc>
                <a:spcPct val="90000"/>
              </a:lnSpc>
              <a:buFont typeface="Verdana" pitchFamily="34" charset="0"/>
              <a:buAutoNum type="arabicPeriod"/>
            </a:pPr>
            <a:r>
              <a:rPr lang="fr-CA" altLang="en-US" sz="2000" b="1" smtClean="0"/>
              <a:t>Situer,</a:t>
            </a:r>
            <a:r>
              <a:rPr lang="fr-CA" altLang="en-US" sz="2000" smtClean="0"/>
              <a:t> ranger ou rationaliser (Seiton)</a:t>
            </a:r>
          </a:p>
          <a:p>
            <a:pPr marL="514350" indent="-514350" algn="l">
              <a:lnSpc>
                <a:spcPct val="90000"/>
              </a:lnSpc>
              <a:buFont typeface="Verdana" pitchFamily="34" charset="0"/>
              <a:buAutoNum type="arabicPeriod"/>
            </a:pPr>
            <a:r>
              <a:rPr lang="fr-CA" altLang="en-US" sz="2000" b="1" smtClean="0"/>
              <a:t>Scintiller</a:t>
            </a:r>
            <a:r>
              <a:rPr lang="fr-CA" altLang="en-US" sz="2000" smtClean="0"/>
              <a:t> (Seiso)</a:t>
            </a:r>
          </a:p>
          <a:p>
            <a:pPr marL="514350" indent="-514350" algn="l">
              <a:lnSpc>
                <a:spcPct val="90000"/>
              </a:lnSpc>
              <a:buFont typeface="Verdana" pitchFamily="34" charset="0"/>
              <a:buAutoNum type="arabicPeriod"/>
            </a:pPr>
            <a:r>
              <a:rPr lang="fr-CA" altLang="en-US" sz="2000" b="1" smtClean="0"/>
              <a:t>Standardiser</a:t>
            </a:r>
            <a:r>
              <a:rPr lang="fr-CA" altLang="en-US" sz="2000" smtClean="0"/>
              <a:t> (Seiketsu)</a:t>
            </a:r>
          </a:p>
          <a:p>
            <a:pPr marL="514350" indent="-514350" algn="l">
              <a:lnSpc>
                <a:spcPct val="90000"/>
              </a:lnSpc>
              <a:buFont typeface="Verdana" pitchFamily="34" charset="0"/>
              <a:buAutoNum type="arabicPeriod"/>
            </a:pPr>
            <a:r>
              <a:rPr lang="fr-CA" altLang="en-US" sz="2000" b="1" smtClean="0"/>
              <a:t>Suivre</a:t>
            </a:r>
            <a:r>
              <a:rPr lang="fr-CA" altLang="en-US" sz="2000" smtClean="0"/>
              <a:t>, soutenir (Shitsuke)</a:t>
            </a:r>
          </a:p>
        </p:txBody>
      </p:sp>
      <p:sp>
        <p:nvSpPr>
          <p:cNvPr id="238596" name="Content Placeholder 6"/>
          <p:cNvSpPr>
            <a:spLocks noGrp="1"/>
          </p:cNvSpPr>
          <p:nvPr>
            <p:ph sz="quarter" idx="4294967295"/>
            <p:custDataLst>
              <p:tags r:id="rId3"/>
            </p:custDataLst>
          </p:nvPr>
        </p:nvSpPr>
        <p:spPr>
          <a:xfrm>
            <a:off x="466725" y="4770438"/>
            <a:ext cx="8208963" cy="2087562"/>
          </a:xfrm>
        </p:spPr>
        <p:txBody>
          <a:bodyPr/>
          <a:lstStyle/>
          <a:p>
            <a:pPr>
              <a:lnSpc>
                <a:spcPct val="90000"/>
              </a:lnSpc>
            </a:pPr>
            <a:r>
              <a:rPr lang="fr-CA" altLang="en-US" sz="1800" b="1" dirty="0" smtClean="0">
                <a:solidFill>
                  <a:schemeClr val="tx2"/>
                </a:solidFill>
              </a:rPr>
              <a:t>Le flux de travail est-il visible de manière à pouvoir être constamment amélioré?</a:t>
            </a:r>
          </a:p>
          <a:p>
            <a:pPr>
              <a:lnSpc>
                <a:spcPct val="90000"/>
              </a:lnSpc>
            </a:pPr>
            <a:r>
              <a:rPr lang="fr-CA" altLang="en-US" sz="1800" b="1" dirty="0" smtClean="0">
                <a:solidFill>
                  <a:schemeClr val="tx2"/>
                </a:solidFill>
              </a:rPr>
              <a:t>Y a-t-il des renseignements et des outils clés facilement accessibles (sans que l’on ait à gaspiller du temps à les chercher?)</a:t>
            </a:r>
          </a:p>
        </p:txBody>
      </p:sp>
      <p:sp>
        <p:nvSpPr>
          <p:cNvPr id="238597" name="Slide Number Placeholder 3"/>
          <p:cNvSpPr txBox="1">
            <a:spLocks noGrp="1"/>
          </p:cNvSpPr>
          <p:nvPr>
            <p:custDataLst>
              <p:tags r:id="rId4"/>
            </p:custDataLst>
          </p:nvPr>
        </p:nvSpPr>
        <p:spPr bwMode="auto">
          <a:xfrm>
            <a:off x="3619500" y="6324600"/>
            <a:ext cx="1905000" cy="381000"/>
          </a:xfrm>
          <a:prstGeom prst="rect">
            <a:avLst/>
          </a:prstGeom>
          <a:noFill/>
          <a:ln w="9525">
            <a:noFill/>
            <a:miter lim="800000"/>
            <a:headEnd/>
            <a:tailEnd/>
          </a:ln>
        </p:spPr>
        <p:txBody>
          <a:bodyPr/>
          <a:lstStyle/>
          <a:p>
            <a:pPr algn="ctr"/>
            <a:fld id="{98DF831C-5BE8-473F-B2F8-B7AA8700F4E4}" type="slidenum">
              <a:rPr lang="en-US" altLang="en-US" sz="1400">
                <a:solidFill>
                  <a:srgbClr val="7C6A55"/>
                </a:solidFill>
                <a:latin typeface="Verdana" pitchFamily="34" charset="0"/>
                <a:ea typeface="Geneva"/>
                <a:cs typeface="Geneva"/>
              </a:rPr>
              <a:pPr algn="ctr"/>
              <a:t>44</a:t>
            </a:fld>
            <a:endParaRPr lang="en-US" altLang="en-US" sz="1400">
              <a:solidFill>
                <a:srgbClr val="7C6A55"/>
              </a:solidFill>
              <a:ea typeface="Geneva"/>
              <a:cs typeface="Geneva"/>
            </a:endParaRPr>
          </a:p>
        </p:txBody>
      </p:sp>
      <p:pic>
        <p:nvPicPr>
          <p:cNvPr id="238598" name="Picture 2"/>
          <p:cNvPicPr>
            <a:picLocks noChangeAspect="1" noChangeArrowheads="1"/>
          </p:cNvPicPr>
          <p:nvPr>
            <p:custDataLst>
              <p:tags r:id="rId5"/>
            </p:custDataLst>
          </p:nvPr>
        </p:nvPicPr>
        <p:blipFill>
          <a:blip r:embed="rId8" cstate="print"/>
          <a:srcRect/>
          <a:stretch>
            <a:fillRect/>
          </a:stretch>
        </p:blipFill>
        <p:spPr bwMode="auto">
          <a:xfrm>
            <a:off x="5292725" y="979488"/>
            <a:ext cx="3240088" cy="3241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1"/>
            </p:custDataLst>
          </p:nvPr>
        </p:nvSpPr>
        <p:spPr/>
        <p:txBody>
          <a:bodyPr/>
          <a:lstStyle/>
          <a:p>
            <a:pPr>
              <a:defRPr/>
            </a:pPr>
            <a:r>
              <a:rPr lang="fr-FR" dirty="0"/>
              <a:t>Le côté humain de l’approche « Lean » </a:t>
            </a:r>
            <a:endParaRPr lang="en-US" dirty="0"/>
          </a:p>
        </p:txBody>
      </p:sp>
      <p:sp>
        <p:nvSpPr>
          <p:cNvPr id="239619" name="Text Placeholder 4"/>
          <p:cNvSpPr>
            <a:spLocks noGrp="1"/>
          </p:cNvSpPr>
          <p:nvPr>
            <p:ph type="body" idx="1"/>
            <p:custDataLst>
              <p:tags r:id="rId2"/>
            </p:custDataLst>
          </p:nvPr>
        </p:nvSpPr>
        <p:spPr/>
        <p:txBody>
          <a:bodyPr/>
          <a:lstStyle/>
          <a:p>
            <a:endParaRPr lang="fr-FR" smtClean="0"/>
          </a:p>
        </p:txBody>
      </p:sp>
      <p:sp>
        <p:nvSpPr>
          <p:cNvPr id="239620"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18890540-15CE-419F-812D-20D00EAC1579}" type="slidenum">
              <a:rPr lang="en-US" smtClean="0">
                <a:solidFill>
                  <a:srgbClr val="7C6A55"/>
                </a:solidFill>
                <a:latin typeface="Arial" pitchFamily="34" charset="0"/>
                <a:ea typeface="MS PGothic" pitchFamily="34" charset="-128"/>
              </a:rPr>
              <a:pPr fontAlgn="base">
                <a:spcBef>
                  <a:spcPct val="0"/>
                </a:spcBef>
                <a:spcAft>
                  <a:spcPct val="0"/>
                </a:spcAft>
              </a:pPr>
              <a:t>45</a:t>
            </a:fld>
            <a:endParaRPr lang="en-US" smtClean="0">
              <a:solidFill>
                <a:srgbClr val="7C6A55"/>
              </a:solidFill>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Title 1"/>
          <p:cNvSpPr>
            <a:spLocks noGrp="1"/>
          </p:cNvSpPr>
          <p:nvPr>
            <p:ph type="title"/>
            <p:custDataLst>
              <p:tags r:id="rId1"/>
            </p:custDataLst>
          </p:nvPr>
        </p:nvSpPr>
        <p:spPr>
          <a:xfrm>
            <a:off x="323850" y="1341438"/>
            <a:ext cx="8534400" cy="914400"/>
          </a:xfrm>
        </p:spPr>
        <p:txBody>
          <a:bodyPr/>
          <a:lstStyle/>
          <a:p>
            <a:r>
              <a:rPr lang="fr-CA" altLang="en-US" sz="3600" dirty="0" smtClean="0"/>
              <a:t>Défis typiques de l’instauration de l’approche « Lean »</a:t>
            </a:r>
            <a:endParaRPr lang="fr-CA" altLang="en-US" dirty="0" smtClean="0"/>
          </a:p>
        </p:txBody>
      </p:sp>
      <p:sp>
        <p:nvSpPr>
          <p:cNvPr id="240643" name="Content Placeholder 2"/>
          <p:cNvSpPr>
            <a:spLocks noGrp="1"/>
          </p:cNvSpPr>
          <p:nvPr>
            <p:ph idx="1"/>
            <p:custDataLst>
              <p:tags r:id="rId2"/>
            </p:custDataLst>
          </p:nvPr>
        </p:nvSpPr>
        <p:spPr>
          <a:xfrm>
            <a:off x="228600" y="2209800"/>
            <a:ext cx="8229600" cy="3962400"/>
          </a:xfrm>
        </p:spPr>
        <p:txBody>
          <a:bodyPr/>
          <a:lstStyle/>
          <a:p>
            <a:pPr marL="0" indent="0" algn="ctr"/>
            <a:endParaRPr lang="en-US" altLang="en-US" b="1" dirty="0" smtClean="0"/>
          </a:p>
          <a:p>
            <a:pPr marL="0" indent="0" algn="ctr"/>
            <a:endParaRPr lang="en-US" altLang="en-US" b="1" dirty="0" smtClean="0"/>
          </a:p>
          <a:p>
            <a:pPr marL="0" indent="0" algn="ctr">
              <a:buFont typeface="Wingdings" pitchFamily="2" charset="2"/>
              <a:buNone/>
            </a:pPr>
            <a:r>
              <a:rPr lang="fr-CA" altLang="en-US" b="1" dirty="0" smtClean="0"/>
              <a:t>10 % technique</a:t>
            </a:r>
          </a:p>
          <a:p>
            <a:pPr marL="0" indent="0" algn="ctr">
              <a:buFont typeface="Wingdings" pitchFamily="2" charset="2"/>
              <a:buNone/>
            </a:pPr>
            <a:r>
              <a:rPr lang="fr-CA" altLang="en-US" b="1" dirty="0" smtClean="0"/>
              <a:t>90 % humain</a:t>
            </a:r>
          </a:p>
        </p:txBody>
      </p:sp>
      <p:sp>
        <p:nvSpPr>
          <p:cNvPr id="240644"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B23D334A-ECD7-4DA3-BD97-2651063D0E72}"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46</a:t>
            </a:fld>
            <a:endParaRPr lang="en-US" altLang="en-US" sz="1400">
              <a:solidFill>
                <a:srgbClr val="7C6A55"/>
              </a:solidFill>
              <a:latin typeface="Arial" pitchFamily="34" charset="0"/>
              <a:ea typeface="Geneva"/>
              <a:cs typeface="Genev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Title 1"/>
          <p:cNvSpPr>
            <a:spLocks noGrp="1"/>
          </p:cNvSpPr>
          <p:nvPr>
            <p:ph type="title"/>
            <p:custDataLst>
              <p:tags r:id="rId1"/>
            </p:custDataLst>
          </p:nvPr>
        </p:nvSpPr>
        <p:spPr>
          <a:xfrm>
            <a:off x="323850" y="1341438"/>
            <a:ext cx="8569325" cy="914400"/>
          </a:xfrm>
        </p:spPr>
        <p:txBody>
          <a:bodyPr/>
          <a:lstStyle/>
          <a:p>
            <a:r>
              <a:rPr lang="fr-CA" altLang="en-US" sz="3600" smtClean="0"/>
              <a:t>Exercice de « changement » rapide</a:t>
            </a:r>
          </a:p>
        </p:txBody>
      </p:sp>
      <p:sp>
        <p:nvSpPr>
          <p:cNvPr id="3" name="Content Placeholder 2"/>
          <p:cNvSpPr>
            <a:spLocks noGrp="1"/>
          </p:cNvSpPr>
          <p:nvPr>
            <p:ph idx="1"/>
            <p:custDataLst>
              <p:tags r:id="rId2"/>
            </p:custDataLst>
          </p:nvPr>
        </p:nvSpPr>
        <p:spPr>
          <a:xfrm>
            <a:off x="1295400" y="2854325"/>
            <a:ext cx="7610475" cy="3670300"/>
          </a:xfrm>
        </p:spPr>
        <p:txBody>
          <a:bodyPr/>
          <a:lstStyle/>
          <a:p>
            <a:pPr marL="0" indent="0" algn="ctr">
              <a:buFont typeface="Wingdings" pitchFamily="2" charset="2"/>
              <a:buNone/>
            </a:pPr>
            <a:r>
              <a:rPr lang="fr-CA" altLang="en-US" sz="2800" b="1" smtClean="0"/>
              <a:t>Dans les cinq prochaines secondes, changez quelque chose dans votre apparence.</a:t>
            </a:r>
          </a:p>
        </p:txBody>
      </p:sp>
      <p:sp>
        <p:nvSpPr>
          <p:cNvPr id="241668" name="Slide Number Placeholder 3"/>
          <p:cNvSpPr>
            <a:spLocks noGrp="1"/>
          </p:cNvSpPr>
          <p:nvPr>
            <p:ph type="sldNum" sz="quarter" idx="10"/>
            <p:custDataLst>
              <p:tags r:id="rId3"/>
            </p:custDataLst>
          </p:nvPr>
        </p:nvSpPr>
        <p:spPr>
          <a:xfrm>
            <a:off x="8789988" y="6569075"/>
            <a:ext cx="457200" cy="365125"/>
          </a:xfrm>
          <a:noFill/>
        </p:spPr>
        <p:txBody>
          <a:bodyPr/>
          <a:lstStyle/>
          <a:p>
            <a:pPr eaLnBrk="1" fontAlgn="base" hangingPunct="1">
              <a:spcBef>
                <a:spcPct val="0"/>
              </a:spcBef>
              <a:spcAft>
                <a:spcPct val="0"/>
              </a:spcAft>
            </a:pPr>
            <a:fld id="{21A84328-4FE4-4B3D-8C91-CD75FE655BA1}"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47</a:t>
            </a:fld>
            <a:endParaRPr lang="en-US" altLang="en-US" sz="1400">
              <a:solidFill>
                <a:srgbClr val="7C6A55"/>
              </a:solidFill>
              <a:latin typeface="Verdana" pitchFamily="34" charset="0"/>
              <a:ea typeface="Geneva"/>
              <a:cs typeface="Geneva"/>
            </a:endParaRPr>
          </a:p>
        </p:txBody>
      </p:sp>
      <p:pic>
        <p:nvPicPr>
          <p:cNvPr id="241669" name="Picture 4"/>
          <p:cNvPicPr>
            <a:picLocks noChangeAspect="1"/>
          </p:cNvPicPr>
          <p:nvPr>
            <p:custDataLst>
              <p:tags r:id="rId4"/>
            </p:custDataLst>
          </p:nvPr>
        </p:nvPicPr>
        <p:blipFill>
          <a:blip r:embed="rId7" cstate="print"/>
          <a:srcRect/>
          <a:stretch>
            <a:fillRect/>
          </a:stretch>
        </p:blipFill>
        <p:spPr bwMode="auto">
          <a:xfrm>
            <a:off x="34925" y="1981200"/>
            <a:ext cx="1435100" cy="1435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Title 1"/>
          <p:cNvSpPr>
            <a:spLocks noGrp="1"/>
          </p:cNvSpPr>
          <p:nvPr>
            <p:ph type="title"/>
            <p:custDataLst>
              <p:tags r:id="rId1"/>
            </p:custDataLst>
          </p:nvPr>
        </p:nvSpPr>
        <p:spPr>
          <a:xfrm>
            <a:off x="395288" y="1700213"/>
            <a:ext cx="8447087" cy="914400"/>
          </a:xfrm>
        </p:spPr>
        <p:txBody>
          <a:bodyPr/>
          <a:lstStyle/>
          <a:p>
            <a:pPr>
              <a:lnSpc>
                <a:spcPct val="85000"/>
              </a:lnSpc>
            </a:pPr>
            <a:r>
              <a:rPr lang="fr-CA" altLang="en-US" sz="3600" smtClean="0"/>
              <a:t>Soutenez vos « premiers adhérents »</a:t>
            </a:r>
          </a:p>
        </p:txBody>
      </p:sp>
      <p:sp>
        <p:nvSpPr>
          <p:cNvPr id="242691" name="Slide Number Placeholder 2"/>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E36C9600-5784-4A3A-BB64-C67538E3B352}"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48</a:t>
            </a:fld>
            <a:endParaRPr lang="en-US" altLang="en-US" sz="1400">
              <a:solidFill>
                <a:srgbClr val="7C6A55"/>
              </a:solidFill>
              <a:latin typeface="Verdana" pitchFamily="34" charset="0"/>
              <a:ea typeface="Geneva"/>
              <a:cs typeface="Geneva"/>
            </a:endParaRPr>
          </a:p>
        </p:txBody>
      </p:sp>
      <p:sp>
        <p:nvSpPr>
          <p:cNvPr id="242692" name="TextBox 3"/>
          <p:cNvSpPr txBox="1">
            <a:spLocks noChangeArrowheads="1"/>
          </p:cNvSpPr>
          <p:nvPr>
            <p:custDataLst>
              <p:tags r:id="rId3"/>
            </p:custDataLst>
          </p:nvPr>
        </p:nvSpPr>
        <p:spPr bwMode="auto">
          <a:xfrm>
            <a:off x="1476375" y="3357563"/>
            <a:ext cx="5154613" cy="366712"/>
          </a:xfrm>
          <a:prstGeom prst="rect">
            <a:avLst/>
          </a:prstGeom>
          <a:noFill/>
          <a:ln w="9525">
            <a:noFill/>
            <a:miter lim="800000"/>
            <a:headEnd/>
            <a:tailEnd/>
          </a:ln>
        </p:spPr>
        <p:txBody>
          <a:bodyPr wrap="none">
            <a:spAutoFit/>
          </a:bodyPr>
          <a:lstStyle/>
          <a:p>
            <a:r>
              <a:rPr lang="fr-CA" altLang="en-US">
                <a:solidFill>
                  <a:srgbClr val="000000"/>
                </a:solidFill>
                <a:latin typeface="Verdana" pitchFamily="34" charset="0"/>
                <a:ea typeface="Geneva"/>
                <a:cs typeface="Geneva"/>
              </a:rPr>
              <a:t>Insérer la vidéo sur les premiers adhérents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itle 1"/>
          <p:cNvSpPr>
            <a:spLocks noGrp="1"/>
          </p:cNvSpPr>
          <p:nvPr>
            <p:ph type="title"/>
            <p:custDataLst>
              <p:tags r:id="rId1"/>
            </p:custDataLst>
          </p:nvPr>
        </p:nvSpPr>
        <p:spPr/>
        <p:txBody>
          <a:bodyPr/>
          <a:lstStyle/>
          <a:p>
            <a:r>
              <a:rPr lang="fr-CA" altLang="en-US" smtClean="0"/>
              <a:t>À qui « appartient » l’idée?</a:t>
            </a:r>
          </a:p>
        </p:txBody>
      </p:sp>
      <p:sp>
        <p:nvSpPr>
          <p:cNvPr id="3" name="Content Placeholder 2"/>
          <p:cNvSpPr>
            <a:spLocks noGrp="1"/>
          </p:cNvSpPr>
          <p:nvPr>
            <p:ph idx="1"/>
            <p:custDataLst>
              <p:tags r:id="rId2"/>
            </p:custDataLst>
          </p:nvPr>
        </p:nvSpPr>
        <p:spPr>
          <a:xfrm>
            <a:off x="468313" y="2492375"/>
            <a:ext cx="8229600" cy="3962400"/>
          </a:xfrm>
        </p:spPr>
        <p:txBody>
          <a:bodyPr/>
          <a:lstStyle/>
          <a:p>
            <a:pPr marL="0" indent="0"/>
            <a:r>
              <a:rPr lang="fr-CA" altLang="en-US" smtClean="0"/>
              <a:t>Un changement qui est </a:t>
            </a:r>
            <a:r>
              <a:rPr lang="fr-CA" altLang="en-US" b="1" smtClean="0"/>
              <a:t>imposé</a:t>
            </a:r>
            <a:r>
              <a:rPr lang="fr-CA" altLang="en-US" smtClean="0"/>
              <a:t> est un changement auquel on s’</a:t>
            </a:r>
            <a:r>
              <a:rPr lang="fr-CA" altLang="en-US" b="1" smtClean="0"/>
              <a:t>oppose</a:t>
            </a:r>
            <a:r>
              <a:rPr lang="fr-CA" altLang="en-US" smtClean="0"/>
              <a:t>.</a:t>
            </a:r>
          </a:p>
          <a:p>
            <a:pPr marL="0" indent="0"/>
            <a:endParaRPr lang="fr-CA" altLang="en-US" smtClean="0"/>
          </a:p>
          <a:p>
            <a:pPr marL="0" indent="0"/>
            <a:r>
              <a:rPr lang="fr-CA" altLang="en-US" smtClean="0"/>
              <a:t>Faites participer les personnes qui exécutent le travail à l’équipe qui découvre/définit le problème, trouve des solutions, planifie et implante</a:t>
            </a:r>
          </a:p>
        </p:txBody>
      </p:sp>
      <p:sp>
        <p:nvSpPr>
          <p:cNvPr id="243716"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35D7671C-2376-4070-90CE-349F7F8BA577}"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49</a:t>
            </a:fld>
            <a:r>
              <a:rPr lang="en-US" altLang="en-US" sz="1400">
                <a:solidFill>
                  <a:srgbClr val="7C6A55"/>
                </a:solidFill>
                <a:latin typeface="Verdana" pitchFamily="34" charset="0"/>
                <a:ea typeface="Geneva"/>
                <a:cs typeface="Geneva"/>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1"/>
          <p:cNvSpPr>
            <a:spLocks noGrp="1"/>
          </p:cNvSpPr>
          <p:nvPr>
            <p:ph type="title"/>
            <p:custDataLst>
              <p:tags r:id="rId1"/>
            </p:custDataLst>
          </p:nvPr>
        </p:nvSpPr>
        <p:spPr/>
        <p:txBody>
          <a:bodyPr/>
          <a:lstStyle/>
          <a:p>
            <a:r>
              <a:rPr lang="fr-CA" altLang="en-US" smtClean="0"/>
              <a:t>Le travail standard</a:t>
            </a:r>
          </a:p>
        </p:txBody>
      </p:sp>
      <p:sp>
        <p:nvSpPr>
          <p:cNvPr id="198659" name="Content Placeholder 2"/>
          <p:cNvSpPr>
            <a:spLocks noGrp="1"/>
          </p:cNvSpPr>
          <p:nvPr>
            <p:ph idx="1"/>
            <p:custDataLst>
              <p:tags r:id="rId2"/>
            </p:custDataLst>
          </p:nvPr>
        </p:nvSpPr>
        <p:spPr/>
        <p:txBody>
          <a:bodyPr/>
          <a:lstStyle/>
          <a:p>
            <a:pPr marL="457200" indent="-457200">
              <a:buFontTx/>
              <a:buChar char="•"/>
            </a:pPr>
            <a:r>
              <a:rPr lang="fr-CA" altLang="en-US" smtClean="0"/>
              <a:t>Indiquer clairement les comportements attendus, comment et à quelle fréquence</a:t>
            </a:r>
          </a:p>
          <a:p>
            <a:pPr marL="457200" indent="-457200">
              <a:buFontTx/>
              <a:buChar char="•"/>
            </a:pPr>
            <a:r>
              <a:rPr lang="fr-CA" altLang="en-US" smtClean="0"/>
              <a:t>Préciser ces attentes </a:t>
            </a:r>
            <a:r>
              <a:rPr lang="fr-CA" altLang="en-US" u="sng" smtClean="0"/>
              <a:t>de concert avec</a:t>
            </a:r>
            <a:r>
              <a:rPr lang="fr-CA" altLang="en-US" smtClean="0"/>
              <a:t> le groupe cible</a:t>
            </a:r>
          </a:p>
        </p:txBody>
      </p:sp>
      <p:sp>
        <p:nvSpPr>
          <p:cNvPr id="198660"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DBD3ABF0-3518-41D5-B872-00BAD0F5D66E}"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5</a:t>
            </a:fld>
            <a:r>
              <a:rPr lang="en-US" altLang="en-US" sz="1400">
                <a:solidFill>
                  <a:srgbClr val="7C6A55"/>
                </a:solidFill>
                <a:latin typeface="Verdana" pitchFamily="34" charset="0"/>
                <a:ea typeface="Geneva"/>
                <a:cs typeface="Geneva"/>
              </a:rPr>
              <a:t>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itle 1"/>
          <p:cNvSpPr>
            <a:spLocks noGrp="1"/>
          </p:cNvSpPr>
          <p:nvPr>
            <p:ph type="title"/>
            <p:custDataLst>
              <p:tags r:id="rId1"/>
            </p:custDataLst>
          </p:nvPr>
        </p:nvSpPr>
        <p:spPr/>
        <p:txBody>
          <a:bodyPr/>
          <a:lstStyle/>
          <a:p>
            <a:r>
              <a:rPr lang="fr-CA" altLang="en-US" smtClean="0"/>
              <a:t>La bonne équipe</a:t>
            </a:r>
          </a:p>
        </p:txBody>
      </p:sp>
      <p:sp>
        <p:nvSpPr>
          <p:cNvPr id="3" name="Content Placeholder 2"/>
          <p:cNvSpPr>
            <a:spLocks noGrp="1"/>
          </p:cNvSpPr>
          <p:nvPr>
            <p:ph idx="1"/>
            <p:custDataLst>
              <p:tags r:id="rId2"/>
            </p:custDataLst>
          </p:nvPr>
        </p:nvSpPr>
        <p:spPr/>
        <p:txBody>
          <a:bodyPr/>
          <a:lstStyle/>
          <a:p>
            <a:pPr marL="457200" indent="-457200">
              <a:buFontTx/>
              <a:buChar char="•"/>
            </a:pPr>
            <a:r>
              <a:rPr lang="fr-CA" altLang="en-US" sz="2800" smtClean="0"/>
              <a:t>Premiers adhérents</a:t>
            </a:r>
          </a:p>
          <a:p>
            <a:pPr marL="457200" indent="-457200">
              <a:buFontTx/>
              <a:buChar char="•"/>
            </a:pPr>
            <a:r>
              <a:rPr lang="fr-CA" altLang="en-US" sz="2800" smtClean="0"/>
              <a:t>Innovateurs</a:t>
            </a:r>
          </a:p>
          <a:p>
            <a:pPr marL="457200" indent="-457200">
              <a:buFontTx/>
              <a:buChar char="•"/>
            </a:pPr>
            <a:r>
              <a:rPr lang="fr-CA" altLang="en-US" sz="2800" smtClean="0"/>
              <a:t>Sceptiques</a:t>
            </a:r>
          </a:p>
          <a:p>
            <a:pPr marL="457200" indent="-457200">
              <a:buFontTx/>
              <a:buChar char="•"/>
            </a:pPr>
            <a:r>
              <a:rPr lang="fr-CA" altLang="en-US" sz="2800" smtClean="0"/>
              <a:t>Des gens qui font bouger les choses</a:t>
            </a:r>
          </a:p>
          <a:p>
            <a:pPr marL="457200" indent="-457200">
              <a:buFontTx/>
              <a:buChar char="•"/>
            </a:pPr>
            <a:r>
              <a:rPr lang="fr-CA" altLang="en-US" sz="2800" smtClean="0"/>
              <a:t>Clients</a:t>
            </a:r>
          </a:p>
          <a:p>
            <a:pPr marL="457200" indent="-457200">
              <a:buFontTx/>
              <a:buChar char="•"/>
            </a:pPr>
            <a:r>
              <a:rPr lang="fr-CA" altLang="en-US" sz="2800" smtClean="0"/>
              <a:t>Gestionnaires intermédiaires</a:t>
            </a:r>
          </a:p>
        </p:txBody>
      </p:sp>
      <p:sp>
        <p:nvSpPr>
          <p:cNvPr id="244740"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4B1193AA-CACD-489F-97A9-AF5526EEBD18}"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50</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6"/>
          <p:cNvSpPr>
            <a:spLocks noChangeArrowheads="1"/>
          </p:cNvSpPr>
          <p:nvPr>
            <p:custDataLst>
              <p:tags r:id="rId1"/>
            </p:custDataLst>
          </p:nvPr>
        </p:nvSpPr>
        <p:spPr bwMode="auto">
          <a:xfrm>
            <a:off x="1447800" y="2897188"/>
            <a:ext cx="6248400" cy="2989262"/>
          </a:xfrm>
          <a:prstGeom prst="rect">
            <a:avLst/>
          </a:prstGeom>
          <a:noFill/>
          <a:ln w="9525">
            <a:noFill/>
            <a:miter lim="800000"/>
            <a:headEnd/>
            <a:tailEnd/>
          </a:ln>
        </p:spPr>
        <p:txBody>
          <a:bodyPr>
            <a:spAutoFit/>
          </a:bodyPr>
          <a:lstStyle/>
          <a:p>
            <a:r>
              <a:rPr lang="fr-CA" altLang="en-US" b="1">
                <a:solidFill>
                  <a:srgbClr val="7C6A55"/>
                </a:solidFill>
                <a:latin typeface="Calibri" pitchFamily="34" charset="0"/>
                <a:ea typeface="Geneva"/>
                <a:cs typeface="Geneva"/>
              </a:rPr>
              <a:t>Où :</a:t>
            </a:r>
          </a:p>
          <a:p>
            <a:pPr lvl="1"/>
            <a:r>
              <a:rPr lang="fr-CA" altLang="en-US" sz="1600" b="1">
                <a:solidFill>
                  <a:srgbClr val="F26531"/>
                </a:solidFill>
                <a:latin typeface="Arial Black" pitchFamily="34" charset="0"/>
                <a:ea typeface="Geneva"/>
                <a:cs typeface="Geneva"/>
              </a:rPr>
              <a:t>R</a:t>
            </a:r>
            <a:r>
              <a:rPr lang="fr-CA" altLang="en-US" sz="1600">
                <a:solidFill>
                  <a:srgbClr val="F26531"/>
                </a:solidFill>
                <a:latin typeface="Calibri" pitchFamily="34" charset="0"/>
                <a:ea typeface="Geneva"/>
                <a:cs typeface="Geneva"/>
              </a:rPr>
              <a:t> </a:t>
            </a:r>
            <a:r>
              <a:rPr lang="fr-CA" altLang="en-US" sz="1600">
                <a:solidFill>
                  <a:srgbClr val="7C6A55"/>
                </a:solidFill>
                <a:latin typeface="Calibri" pitchFamily="34" charset="0"/>
                <a:ea typeface="Geneva"/>
                <a:cs typeface="Geneva"/>
              </a:rPr>
              <a:t>= </a:t>
            </a:r>
            <a:r>
              <a:rPr lang="fr-CA" altLang="en-US" sz="2000" b="1" u="sng">
                <a:solidFill>
                  <a:srgbClr val="F26531"/>
                </a:solidFill>
                <a:latin typeface="Calibri" pitchFamily="34" charset="0"/>
                <a:ea typeface="Geneva"/>
                <a:cs typeface="Geneva"/>
              </a:rPr>
              <a:t>Ré</a:t>
            </a:r>
            <a:r>
              <a:rPr lang="fr-CA" altLang="en-US" sz="2000" b="1">
                <a:solidFill>
                  <a:srgbClr val="F26531"/>
                </a:solidFill>
                <a:latin typeface="Calibri" pitchFamily="34" charset="0"/>
                <a:ea typeface="Geneva"/>
                <a:cs typeface="Geneva"/>
              </a:rPr>
              <a:t>sultats </a:t>
            </a:r>
            <a:r>
              <a:rPr lang="fr-CA" altLang="en-US" sz="1600" b="1">
                <a:solidFill>
                  <a:srgbClr val="808080"/>
                </a:solidFill>
                <a:latin typeface="Calibri" pitchFamily="34" charset="0"/>
                <a:ea typeface="Geneva"/>
                <a:cs typeface="Geneva"/>
              </a:rPr>
              <a:t>durables</a:t>
            </a:r>
          </a:p>
          <a:p>
            <a:pPr lvl="1"/>
            <a:endParaRPr lang="fr-CA" altLang="en-US" sz="1600">
              <a:solidFill>
                <a:srgbClr val="7C6A55"/>
              </a:solidFill>
              <a:latin typeface="Calibri" pitchFamily="34" charset="0"/>
              <a:ea typeface="Geneva"/>
              <a:cs typeface="Geneva"/>
            </a:endParaRPr>
          </a:p>
          <a:p>
            <a:pPr lvl="1"/>
            <a:r>
              <a:rPr lang="fr-CA" altLang="en-US" sz="1600" b="1">
                <a:solidFill>
                  <a:srgbClr val="F26531"/>
                </a:solidFill>
                <a:latin typeface="Arial Black" pitchFamily="34" charset="0"/>
                <a:ea typeface="Geneva"/>
                <a:cs typeface="Geneva"/>
              </a:rPr>
              <a:t>I</a:t>
            </a:r>
            <a:r>
              <a:rPr lang="fr-CA" altLang="en-US" sz="1600">
                <a:solidFill>
                  <a:srgbClr val="F26531"/>
                </a:solidFill>
                <a:latin typeface="Calibri" pitchFamily="34" charset="0"/>
                <a:ea typeface="Geneva"/>
                <a:cs typeface="Geneva"/>
              </a:rPr>
              <a:t> </a:t>
            </a:r>
            <a:r>
              <a:rPr lang="fr-CA" altLang="en-US" sz="1600">
                <a:solidFill>
                  <a:srgbClr val="7C6A55"/>
                </a:solidFill>
                <a:latin typeface="Calibri" pitchFamily="34" charset="0"/>
                <a:ea typeface="Geneva"/>
                <a:cs typeface="Geneva"/>
              </a:rPr>
              <a:t>= </a:t>
            </a:r>
            <a:r>
              <a:rPr lang="fr-CA" altLang="en-US" sz="1600" b="1">
                <a:solidFill>
                  <a:srgbClr val="7C6A55"/>
                </a:solidFill>
                <a:latin typeface="Calibri" pitchFamily="34" charset="0"/>
                <a:ea typeface="Geneva"/>
                <a:cs typeface="Geneva"/>
              </a:rPr>
              <a:t>Qualité de l’</a:t>
            </a:r>
            <a:r>
              <a:rPr lang="fr-CA" altLang="en-US" sz="2000" b="1" u="sng">
                <a:solidFill>
                  <a:srgbClr val="F26531"/>
                </a:solidFill>
                <a:latin typeface="Calibri" pitchFamily="34" charset="0"/>
                <a:ea typeface="Geneva"/>
                <a:cs typeface="Geneva"/>
              </a:rPr>
              <a:t>I</a:t>
            </a:r>
            <a:r>
              <a:rPr lang="fr-CA" altLang="en-US" sz="2000" b="1">
                <a:solidFill>
                  <a:srgbClr val="F26531"/>
                </a:solidFill>
                <a:latin typeface="Calibri" pitchFamily="34" charset="0"/>
                <a:ea typeface="Geneva"/>
                <a:cs typeface="Geneva"/>
              </a:rPr>
              <a:t>dée</a:t>
            </a:r>
            <a:r>
              <a:rPr lang="fr-CA" altLang="en-US" sz="1600" b="1">
                <a:solidFill>
                  <a:srgbClr val="F26531"/>
                </a:solidFill>
                <a:latin typeface="Calibri" pitchFamily="34" charset="0"/>
                <a:ea typeface="Geneva"/>
                <a:cs typeface="Geneva"/>
              </a:rPr>
              <a:t> </a:t>
            </a:r>
          </a:p>
          <a:p>
            <a:pPr lvl="1"/>
            <a:endParaRPr lang="fr-CA" altLang="en-US" sz="1600" b="1">
              <a:solidFill>
                <a:srgbClr val="7C6A55"/>
              </a:solidFill>
              <a:latin typeface="Calibri" pitchFamily="34" charset="0"/>
              <a:ea typeface="Geneva"/>
              <a:cs typeface="Geneva"/>
            </a:endParaRPr>
          </a:p>
          <a:p>
            <a:pPr lvl="1"/>
            <a:r>
              <a:rPr lang="fr-CA" altLang="en-US" sz="1600" b="1">
                <a:solidFill>
                  <a:srgbClr val="F26531"/>
                </a:solidFill>
                <a:latin typeface="Arial Black" pitchFamily="34" charset="0"/>
                <a:ea typeface="Geneva"/>
                <a:cs typeface="Geneva"/>
              </a:rPr>
              <a:t>D</a:t>
            </a:r>
            <a:r>
              <a:rPr lang="fr-CA" altLang="en-US" sz="1600">
                <a:solidFill>
                  <a:srgbClr val="7C6A55"/>
                </a:solidFill>
                <a:latin typeface="Calibri" pitchFamily="34" charset="0"/>
                <a:ea typeface="Geneva"/>
                <a:cs typeface="Geneva"/>
              </a:rPr>
              <a:t> = </a:t>
            </a:r>
            <a:r>
              <a:rPr lang="fr-CA" altLang="en-US" sz="2000" b="1" u="sng">
                <a:solidFill>
                  <a:srgbClr val="F26531"/>
                </a:solidFill>
                <a:latin typeface="Calibri" pitchFamily="34" charset="0"/>
                <a:ea typeface="Geneva"/>
                <a:cs typeface="Geneva"/>
              </a:rPr>
              <a:t>Dé</a:t>
            </a:r>
            <a:r>
              <a:rPr lang="fr-CA" altLang="en-US" sz="2000" b="1">
                <a:solidFill>
                  <a:srgbClr val="F26531"/>
                </a:solidFill>
                <a:latin typeface="Calibri" pitchFamily="34" charset="0"/>
                <a:ea typeface="Geneva"/>
                <a:cs typeface="Geneva"/>
              </a:rPr>
              <a:t>sir</a:t>
            </a:r>
            <a:r>
              <a:rPr lang="fr-CA" altLang="en-US" sz="1600">
                <a:solidFill>
                  <a:srgbClr val="7C6A55"/>
                </a:solidFill>
                <a:latin typeface="Calibri" pitchFamily="34" charset="0"/>
                <a:ea typeface="Geneva"/>
                <a:cs typeface="Geneva"/>
              </a:rPr>
              <a:t> ou </a:t>
            </a:r>
            <a:r>
              <a:rPr lang="fr-CA" altLang="en-US" sz="2000" b="1">
                <a:solidFill>
                  <a:srgbClr val="F26531"/>
                </a:solidFill>
                <a:latin typeface="Calibri" pitchFamily="34" charset="0"/>
                <a:ea typeface="Geneva"/>
                <a:cs typeface="Geneva"/>
              </a:rPr>
              <a:t>Acceptation</a:t>
            </a:r>
            <a:r>
              <a:rPr lang="fr-CA" altLang="en-US" sz="1600" b="1">
                <a:solidFill>
                  <a:srgbClr val="7C6A55"/>
                </a:solidFill>
                <a:latin typeface="Calibri" pitchFamily="34" charset="0"/>
                <a:ea typeface="Geneva"/>
                <a:cs typeface="Geneva"/>
              </a:rPr>
              <a:t> des intervenants internes nécessaires.</a:t>
            </a:r>
            <a:r>
              <a:rPr lang="fr-CA" altLang="en-US" sz="1600">
                <a:solidFill>
                  <a:srgbClr val="7C6A55"/>
                </a:solidFill>
                <a:latin typeface="Calibri" pitchFamily="34" charset="0"/>
                <a:ea typeface="Geneva"/>
                <a:cs typeface="Geneva"/>
              </a:rPr>
              <a:t>  </a:t>
            </a:r>
          </a:p>
          <a:p>
            <a:pPr lvl="1"/>
            <a:endParaRPr lang="fr-CA" altLang="en-US" sz="1600">
              <a:solidFill>
                <a:srgbClr val="7C6A55"/>
              </a:solidFill>
              <a:latin typeface="Calibri" pitchFamily="34" charset="0"/>
              <a:ea typeface="Geneva"/>
              <a:cs typeface="Geneva"/>
            </a:endParaRPr>
          </a:p>
          <a:p>
            <a:pPr lvl="1"/>
            <a:r>
              <a:rPr lang="fr-CA" altLang="en-US" sz="1600" b="1">
                <a:solidFill>
                  <a:srgbClr val="F26531"/>
                </a:solidFill>
                <a:latin typeface="Arial Black" pitchFamily="34" charset="0"/>
                <a:ea typeface="Geneva"/>
                <a:cs typeface="Geneva"/>
              </a:rPr>
              <a:t>E</a:t>
            </a:r>
            <a:r>
              <a:rPr lang="fr-CA" altLang="en-US" sz="1600">
                <a:solidFill>
                  <a:srgbClr val="7C6A55"/>
                </a:solidFill>
                <a:latin typeface="Calibri" pitchFamily="34" charset="0"/>
                <a:ea typeface="Geneva"/>
                <a:cs typeface="Geneva"/>
              </a:rPr>
              <a:t> = </a:t>
            </a:r>
            <a:r>
              <a:rPr lang="fr-CA" altLang="en-US" sz="1600" b="1">
                <a:solidFill>
                  <a:srgbClr val="7C6A55"/>
                </a:solidFill>
                <a:latin typeface="Calibri" pitchFamily="34" charset="0"/>
                <a:ea typeface="Geneva"/>
                <a:cs typeface="Geneva"/>
              </a:rPr>
              <a:t>Capacité de l’organisation d’</a:t>
            </a:r>
            <a:r>
              <a:rPr lang="fr-CA" altLang="en-US" sz="2000" b="1" u="sng">
                <a:solidFill>
                  <a:srgbClr val="F26531"/>
                </a:solidFill>
                <a:latin typeface="Calibri" pitchFamily="34" charset="0"/>
                <a:ea typeface="Geneva"/>
                <a:cs typeface="Geneva"/>
              </a:rPr>
              <a:t>E</a:t>
            </a:r>
            <a:r>
              <a:rPr lang="fr-CA" altLang="en-US" sz="2000" b="1">
                <a:solidFill>
                  <a:srgbClr val="F26531"/>
                </a:solidFill>
                <a:latin typeface="Calibri" pitchFamily="34" charset="0"/>
                <a:ea typeface="Geneva"/>
                <a:cs typeface="Geneva"/>
              </a:rPr>
              <a:t>xécuter</a:t>
            </a:r>
            <a:r>
              <a:rPr lang="fr-CA" altLang="en-US" sz="1600" b="1">
                <a:solidFill>
                  <a:srgbClr val="7C6A55"/>
                </a:solidFill>
                <a:latin typeface="Calibri" pitchFamily="34" charset="0"/>
                <a:ea typeface="Geneva"/>
                <a:cs typeface="Geneva"/>
              </a:rPr>
              <a:t> l’idée d’amélioration </a:t>
            </a:r>
          </a:p>
          <a:p>
            <a:pPr lvl="1"/>
            <a:r>
              <a:rPr lang="fr-CA" altLang="en-US" sz="1400">
                <a:solidFill>
                  <a:srgbClr val="7C6A55"/>
                </a:solidFill>
                <a:latin typeface="Calibri" pitchFamily="34" charset="0"/>
                <a:ea typeface="Geneva"/>
                <a:cs typeface="Geneva"/>
              </a:rPr>
              <a:t> </a:t>
            </a:r>
          </a:p>
          <a:p>
            <a:pPr algn="r"/>
            <a:r>
              <a:rPr lang="fr-CA" altLang="en-US" sz="1400">
                <a:solidFill>
                  <a:srgbClr val="7C6A55"/>
                </a:solidFill>
                <a:latin typeface="Arial Black" pitchFamily="34" charset="0"/>
                <a:ea typeface="Geneva"/>
                <a:cs typeface="Geneva"/>
              </a:rPr>
              <a:t>©Lean Agility Inc., 2012</a:t>
            </a:r>
            <a:r>
              <a:rPr lang="en-US" altLang="en-US" sz="1200">
                <a:solidFill>
                  <a:srgbClr val="7C6A55"/>
                </a:solidFill>
                <a:latin typeface="Calibri" pitchFamily="34" charset="0"/>
                <a:ea typeface="Geneva"/>
                <a:cs typeface="Geneva"/>
              </a:rPr>
              <a:t> </a:t>
            </a:r>
          </a:p>
        </p:txBody>
      </p:sp>
      <p:sp>
        <p:nvSpPr>
          <p:cNvPr id="245763" name="Rectangle 5"/>
          <p:cNvSpPr>
            <a:spLocks noChangeArrowheads="1"/>
          </p:cNvSpPr>
          <p:nvPr>
            <p:custDataLst>
              <p:tags r:id="rId2"/>
            </p:custDataLst>
          </p:nvPr>
        </p:nvSpPr>
        <p:spPr bwMode="auto">
          <a:xfrm>
            <a:off x="2527300" y="1905000"/>
            <a:ext cx="1093788" cy="708025"/>
          </a:xfrm>
          <a:prstGeom prst="rect">
            <a:avLst/>
          </a:prstGeom>
          <a:noFill/>
          <a:ln w="9525">
            <a:noFill/>
            <a:miter lim="800000"/>
            <a:headEnd/>
            <a:tailEnd/>
          </a:ln>
        </p:spPr>
        <p:txBody>
          <a:bodyPr wrap="none">
            <a:spAutoFit/>
          </a:bodyPr>
          <a:lstStyle/>
          <a:p>
            <a:r>
              <a:rPr lang="en-US" altLang="en-US" sz="4000">
                <a:solidFill>
                  <a:srgbClr val="7C6A55"/>
                </a:solidFill>
                <a:latin typeface="Arial Black" pitchFamily="34" charset="0"/>
                <a:ea typeface="Geneva"/>
                <a:cs typeface="Geneva"/>
              </a:rPr>
              <a:t>R =</a:t>
            </a:r>
          </a:p>
        </p:txBody>
      </p:sp>
      <p:sp>
        <p:nvSpPr>
          <p:cNvPr id="245764" name="Title 3"/>
          <p:cNvSpPr>
            <a:spLocks noGrp="1"/>
          </p:cNvSpPr>
          <p:nvPr>
            <p:ph type="title"/>
            <p:custDataLst>
              <p:tags r:id="rId3"/>
            </p:custDataLst>
          </p:nvPr>
        </p:nvSpPr>
        <p:spPr/>
        <p:txBody>
          <a:bodyPr/>
          <a:lstStyle/>
          <a:p>
            <a:r>
              <a:rPr lang="fr-CA" altLang="en-US" smtClean="0"/>
              <a:t>L’équation des résultats</a:t>
            </a:r>
          </a:p>
        </p:txBody>
      </p:sp>
      <p:sp>
        <p:nvSpPr>
          <p:cNvPr id="245765" name="Slide Number Placeholder 7"/>
          <p:cNvSpPr>
            <a:spLocks noGrp="1"/>
          </p:cNvSpPr>
          <p:nvPr>
            <p:ph type="sldNum" sz="quarter" idx="10"/>
            <p:custDataLst>
              <p:tags r:id="rId4"/>
            </p:custDataLst>
          </p:nvPr>
        </p:nvSpPr>
        <p:spPr>
          <a:noFill/>
        </p:spPr>
        <p:txBody>
          <a:bodyPr/>
          <a:lstStyle/>
          <a:p>
            <a:pPr eaLnBrk="1" fontAlgn="base" hangingPunct="1">
              <a:spcBef>
                <a:spcPct val="0"/>
              </a:spcBef>
              <a:spcAft>
                <a:spcPct val="0"/>
              </a:spcAft>
            </a:pPr>
            <a:fld id="{FABE3A3E-A162-47C3-A142-4E7D1A1BB329}"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51</a:t>
            </a:fld>
            <a:endParaRPr lang="en-US" altLang="en-US" sz="1400">
              <a:solidFill>
                <a:srgbClr val="7C6A55"/>
              </a:solidFill>
              <a:latin typeface="Verdana" pitchFamily="34" charset="0"/>
              <a:ea typeface="Geneva"/>
              <a:cs typeface="Geneva"/>
            </a:endParaRPr>
          </a:p>
        </p:txBody>
      </p:sp>
      <p:pic>
        <p:nvPicPr>
          <p:cNvPr id="13" name="Picture 12"/>
          <p:cNvPicPr>
            <a:picLocks noChangeAspect="1"/>
          </p:cNvPicPr>
          <p:nvPr>
            <p:custDataLst>
              <p:tags r:id="rId5"/>
            </p:custDataLst>
          </p:nvPr>
        </p:nvPicPr>
        <p:blipFill>
          <a:blip r:embed="rId15" cstate="print"/>
          <a:srcRect/>
          <a:stretch>
            <a:fillRect/>
          </a:stretch>
        </p:blipFill>
        <p:spPr bwMode="auto">
          <a:xfrm>
            <a:off x="3621088" y="2592388"/>
            <a:ext cx="633412" cy="609600"/>
          </a:xfrm>
          <a:prstGeom prst="rect">
            <a:avLst/>
          </a:prstGeom>
          <a:noFill/>
          <a:ln w="9525">
            <a:noFill/>
            <a:miter lim="800000"/>
            <a:headEnd/>
            <a:tailEnd/>
          </a:ln>
        </p:spPr>
      </p:pic>
      <p:pic>
        <p:nvPicPr>
          <p:cNvPr id="14" name="Picture 13"/>
          <p:cNvPicPr>
            <a:picLocks noChangeAspect="1"/>
          </p:cNvPicPr>
          <p:nvPr>
            <p:custDataLst>
              <p:tags r:id="rId6"/>
            </p:custDataLst>
          </p:nvPr>
        </p:nvPicPr>
        <p:blipFill>
          <a:blip r:embed="rId16" cstate="print"/>
          <a:srcRect/>
          <a:stretch>
            <a:fillRect/>
          </a:stretch>
        </p:blipFill>
        <p:spPr bwMode="auto">
          <a:xfrm>
            <a:off x="4757738" y="2590800"/>
            <a:ext cx="652462" cy="609600"/>
          </a:xfrm>
          <a:prstGeom prst="rect">
            <a:avLst/>
          </a:prstGeom>
          <a:noFill/>
          <a:ln w="9525">
            <a:noFill/>
            <a:miter lim="800000"/>
            <a:headEnd/>
            <a:tailEnd/>
          </a:ln>
        </p:spPr>
      </p:pic>
      <p:pic>
        <p:nvPicPr>
          <p:cNvPr id="15" name="Picture 14"/>
          <p:cNvPicPr>
            <a:picLocks noChangeAspect="1"/>
          </p:cNvPicPr>
          <p:nvPr>
            <p:custDataLst>
              <p:tags r:id="rId7"/>
            </p:custDataLst>
          </p:nvPr>
        </p:nvPicPr>
        <p:blipFill>
          <a:blip r:embed="rId17" cstate="print"/>
          <a:srcRect/>
          <a:stretch>
            <a:fillRect/>
          </a:stretch>
        </p:blipFill>
        <p:spPr bwMode="auto">
          <a:xfrm>
            <a:off x="5935663" y="2597150"/>
            <a:ext cx="639762" cy="609600"/>
          </a:xfrm>
          <a:prstGeom prst="rect">
            <a:avLst/>
          </a:prstGeom>
          <a:noFill/>
          <a:ln w="9525">
            <a:noFill/>
            <a:miter lim="800000"/>
            <a:headEnd/>
            <a:tailEnd/>
          </a:ln>
        </p:spPr>
      </p:pic>
      <p:sp>
        <p:nvSpPr>
          <p:cNvPr id="2" name="Rectangle 1"/>
          <p:cNvSpPr>
            <a:spLocks noChangeArrowheads="1"/>
          </p:cNvSpPr>
          <p:nvPr>
            <p:custDataLst>
              <p:tags r:id="rId8"/>
            </p:custDataLst>
          </p:nvPr>
        </p:nvSpPr>
        <p:spPr bwMode="auto">
          <a:xfrm>
            <a:off x="3713163" y="1905000"/>
            <a:ext cx="384175" cy="708025"/>
          </a:xfrm>
          <a:prstGeom prst="rect">
            <a:avLst/>
          </a:prstGeom>
          <a:noFill/>
          <a:ln w="9525">
            <a:noFill/>
            <a:miter lim="800000"/>
            <a:headEnd/>
            <a:tailEnd/>
          </a:ln>
        </p:spPr>
        <p:txBody>
          <a:bodyPr wrap="none">
            <a:spAutoFit/>
          </a:bodyPr>
          <a:lstStyle/>
          <a:p>
            <a:r>
              <a:rPr lang="en-US" altLang="en-US" sz="4000">
                <a:solidFill>
                  <a:srgbClr val="7C6A55"/>
                </a:solidFill>
                <a:latin typeface="Arial Black" pitchFamily="34" charset="0"/>
                <a:ea typeface="Geneva"/>
                <a:cs typeface="Geneva"/>
              </a:rPr>
              <a:t>I</a:t>
            </a:r>
            <a:endParaRPr lang="en-CA" altLang="en-US" sz="4000">
              <a:solidFill>
                <a:srgbClr val="7C6A55"/>
              </a:solidFill>
              <a:latin typeface="Verdana" pitchFamily="34" charset="0"/>
              <a:ea typeface="Geneva"/>
              <a:cs typeface="Geneva"/>
            </a:endParaRPr>
          </a:p>
        </p:txBody>
      </p:sp>
      <p:sp>
        <p:nvSpPr>
          <p:cNvPr id="3" name="Rectangle 2"/>
          <p:cNvSpPr>
            <a:spLocks noChangeArrowheads="1"/>
          </p:cNvSpPr>
          <p:nvPr>
            <p:custDataLst>
              <p:tags r:id="rId9"/>
            </p:custDataLst>
          </p:nvPr>
        </p:nvSpPr>
        <p:spPr bwMode="auto">
          <a:xfrm>
            <a:off x="4187825" y="1882775"/>
            <a:ext cx="525463" cy="708025"/>
          </a:xfrm>
          <a:prstGeom prst="rect">
            <a:avLst/>
          </a:prstGeom>
          <a:noFill/>
          <a:ln w="9525">
            <a:noFill/>
            <a:miter lim="800000"/>
            <a:headEnd/>
            <a:tailEnd/>
          </a:ln>
        </p:spPr>
        <p:txBody>
          <a:bodyPr wrap="none">
            <a:spAutoFit/>
          </a:bodyPr>
          <a:lstStyle/>
          <a:p>
            <a:r>
              <a:rPr lang="en-US" altLang="en-US" sz="4000">
                <a:solidFill>
                  <a:srgbClr val="7C6A55"/>
                </a:solidFill>
                <a:latin typeface="Arial Black" pitchFamily="34" charset="0"/>
                <a:ea typeface="Geneva"/>
                <a:cs typeface="Geneva"/>
              </a:rPr>
              <a:t>x</a:t>
            </a:r>
            <a:endParaRPr lang="en-CA" altLang="en-US" sz="4000">
              <a:solidFill>
                <a:srgbClr val="7C6A55"/>
              </a:solidFill>
              <a:latin typeface="Verdana" pitchFamily="34" charset="0"/>
              <a:ea typeface="Geneva"/>
              <a:cs typeface="Geneva"/>
            </a:endParaRPr>
          </a:p>
        </p:txBody>
      </p:sp>
      <p:sp>
        <p:nvSpPr>
          <p:cNvPr id="5" name="Rectangle 4"/>
          <p:cNvSpPr>
            <a:spLocks noChangeArrowheads="1"/>
          </p:cNvSpPr>
          <p:nvPr>
            <p:custDataLst>
              <p:tags r:id="rId10"/>
            </p:custDataLst>
          </p:nvPr>
        </p:nvSpPr>
        <p:spPr bwMode="auto">
          <a:xfrm>
            <a:off x="4800600" y="1905000"/>
            <a:ext cx="584200" cy="708025"/>
          </a:xfrm>
          <a:prstGeom prst="rect">
            <a:avLst/>
          </a:prstGeom>
          <a:noFill/>
          <a:ln w="9525">
            <a:noFill/>
            <a:miter lim="800000"/>
            <a:headEnd/>
            <a:tailEnd/>
          </a:ln>
        </p:spPr>
        <p:txBody>
          <a:bodyPr wrap="none">
            <a:spAutoFit/>
          </a:bodyPr>
          <a:lstStyle/>
          <a:p>
            <a:r>
              <a:rPr lang="en-US" altLang="en-US" sz="4000">
                <a:solidFill>
                  <a:srgbClr val="7C6A55"/>
                </a:solidFill>
                <a:latin typeface="Arial Black" pitchFamily="34" charset="0"/>
                <a:ea typeface="Geneva"/>
                <a:cs typeface="Geneva"/>
              </a:rPr>
              <a:t>D</a:t>
            </a:r>
            <a:endParaRPr lang="en-CA" altLang="en-US" sz="4000">
              <a:solidFill>
                <a:srgbClr val="7C6A55"/>
              </a:solidFill>
              <a:latin typeface="Verdana" pitchFamily="34" charset="0"/>
              <a:ea typeface="Geneva"/>
              <a:cs typeface="Geneva"/>
            </a:endParaRPr>
          </a:p>
        </p:txBody>
      </p:sp>
      <p:sp>
        <p:nvSpPr>
          <p:cNvPr id="6" name="Rectangle 5"/>
          <p:cNvSpPr>
            <a:spLocks noChangeArrowheads="1"/>
          </p:cNvSpPr>
          <p:nvPr>
            <p:custDataLst>
              <p:tags r:id="rId11"/>
            </p:custDataLst>
          </p:nvPr>
        </p:nvSpPr>
        <p:spPr bwMode="auto">
          <a:xfrm>
            <a:off x="5410200" y="1905000"/>
            <a:ext cx="525463" cy="708025"/>
          </a:xfrm>
          <a:prstGeom prst="rect">
            <a:avLst/>
          </a:prstGeom>
          <a:noFill/>
          <a:ln w="9525">
            <a:noFill/>
            <a:miter lim="800000"/>
            <a:headEnd/>
            <a:tailEnd/>
          </a:ln>
        </p:spPr>
        <p:txBody>
          <a:bodyPr wrap="none">
            <a:spAutoFit/>
          </a:bodyPr>
          <a:lstStyle/>
          <a:p>
            <a:r>
              <a:rPr lang="en-US" altLang="en-US" sz="4000">
                <a:solidFill>
                  <a:srgbClr val="7C6A55"/>
                </a:solidFill>
                <a:latin typeface="Arial Black" pitchFamily="34" charset="0"/>
                <a:ea typeface="Geneva"/>
                <a:cs typeface="Geneva"/>
              </a:rPr>
              <a:t>x</a:t>
            </a:r>
            <a:endParaRPr lang="en-CA" altLang="en-US" sz="4000">
              <a:solidFill>
                <a:srgbClr val="7C6A55"/>
              </a:solidFill>
              <a:latin typeface="Verdana" pitchFamily="34" charset="0"/>
              <a:ea typeface="Geneva"/>
              <a:cs typeface="Geneva"/>
            </a:endParaRPr>
          </a:p>
        </p:txBody>
      </p:sp>
      <p:sp>
        <p:nvSpPr>
          <p:cNvPr id="7" name="Rectangle 6"/>
          <p:cNvSpPr>
            <a:spLocks noChangeArrowheads="1"/>
          </p:cNvSpPr>
          <p:nvPr>
            <p:custDataLst>
              <p:tags r:id="rId12"/>
            </p:custDataLst>
          </p:nvPr>
        </p:nvSpPr>
        <p:spPr bwMode="auto">
          <a:xfrm>
            <a:off x="5943600" y="1905000"/>
            <a:ext cx="555625" cy="708025"/>
          </a:xfrm>
          <a:prstGeom prst="rect">
            <a:avLst/>
          </a:prstGeom>
          <a:noFill/>
          <a:ln w="9525">
            <a:noFill/>
            <a:miter lim="800000"/>
            <a:headEnd/>
            <a:tailEnd/>
          </a:ln>
        </p:spPr>
        <p:txBody>
          <a:bodyPr wrap="none">
            <a:spAutoFit/>
          </a:bodyPr>
          <a:lstStyle/>
          <a:p>
            <a:r>
              <a:rPr lang="en-US" altLang="en-US" sz="4000">
                <a:solidFill>
                  <a:srgbClr val="7C6A55"/>
                </a:solidFill>
                <a:latin typeface="Arial Black" pitchFamily="34" charset="0"/>
                <a:ea typeface="Geneva"/>
                <a:cs typeface="Geneva"/>
              </a:rPr>
              <a:t>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435">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43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Title 1"/>
          <p:cNvSpPr>
            <a:spLocks noGrp="1"/>
          </p:cNvSpPr>
          <p:nvPr>
            <p:ph type="title"/>
            <p:custDataLst>
              <p:tags r:id="rId1"/>
            </p:custDataLst>
          </p:nvPr>
        </p:nvSpPr>
        <p:spPr/>
        <p:txBody>
          <a:bodyPr/>
          <a:lstStyle/>
          <a:p>
            <a:r>
              <a:rPr lang="en-US" altLang="en-US" smtClean="0"/>
              <a:t>Culture</a:t>
            </a:r>
            <a:endParaRPr lang="fr-CA" altLang="en-US" smtClean="0"/>
          </a:p>
        </p:txBody>
      </p:sp>
      <p:sp>
        <p:nvSpPr>
          <p:cNvPr id="246787" name="Content Placeholder 5"/>
          <p:cNvSpPr>
            <a:spLocks noGrp="1"/>
          </p:cNvSpPr>
          <p:nvPr>
            <p:ph idx="1"/>
            <p:custDataLst>
              <p:tags r:id="rId2"/>
            </p:custDataLst>
          </p:nvPr>
        </p:nvSpPr>
        <p:spPr/>
        <p:txBody>
          <a:bodyPr/>
          <a:lstStyle/>
          <a:p>
            <a:pPr marL="0" indent="0"/>
            <a:r>
              <a:rPr lang="fr-CA" altLang="en-US" sz="2000" smtClean="0"/>
              <a:t>« Si vous ne gérez pas la culture, c’est elle qui vous gère, et vous ne vous rendrez peut-être même pas compte dans quelle mesure cela se produit…</a:t>
            </a:r>
          </a:p>
          <a:p>
            <a:pPr marL="0" indent="0"/>
            <a:endParaRPr lang="fr-CA" altLang="en-US" sz="2000" smtClean="0"/>
          </a:p>
          <a:p>
            <a:pPr marL="0" indent="0"/>
            <a:r>
              <a:rPr lang="fr-CA" altLang="en-US" sz="2000" smtClean="0"/>
              <a:t>Si vous avez essayé de modifier la manière dont votre organisation fonctionne, vous devez déterminer en quoi la culture existante vous aide ou vous entrave. »   </a:t>
            </a:r>
          </a:p>
          <a:p>
            <a:pPr marL="0" indent="0"/>
            <a:endParaRPr lang="fr-CA" altLang="en-US" sz="2000" smtClean="0"/>
          </a:p>
          <a:p>
            <a:pPr marL="0" indent="0" algn="r"/>
            <a:r>
              <a:rPr lang="fr-CA" altLang="en-US" sz="2000" i="1" smtClean="0"/>
              <a:t>-Edgar Schein, professeur, École de gestion Sloan, MIT</a:t>
            </a:r>
            <a:endParaRPr lang="fr-CA" altLang="en-US" i="1" smtClean="0"/>
          </a:p>
          <a:p>
            <a:pPr marL="0" indent="0"/>
            <a:endParaRPr lang="fr-CA" altLang="en-US" smtClean="0"/>
          </a:p>
        </p:txBody>
      </p:sp>
      <p:sp>
        <p:nvSpPr>
          <p:cNvPr id="246788" name="Slide Number Placeholder 4"/>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6A2B0B5D-89C9-4DD2-8906-442AE4BD397D}"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52</a:t>
            </a:fld>
            <a:endParaRPr lang="en-US" altLang="en-US" sz="1400">
              <a:solidFill>
                <a:srgbClr val="7C6A55"/>
              </a:solidFill>
              <a:latin typeface="Arial" pitchFamily="34" charset="0"/>
              <a:ea typeface="Geneva"/>
              <a:cs typeface="Genev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custDataLst>
              <p:tags r:id="rId1"/>
            </p:custDataLst>
          </p:nvPr>
        </p:nvSpPr>
        <p:spPr/>
        <p:txBody>
          <a:bodyPr/>
          <a:lstStyle/>
          <a:p>
            <a:pPr>
              <a:lnSpc>
                <a:spcPct val="90000"/>
              </a:lnSpc>
            </a:pPr>
            <a:r>
              <a:rPr lang="fr-CA" altLang="en-US" smtClean="0"/>
              <a:t>Qu’est-ce que la culture organisationnelle?</a:t>
            </a:r>
          </a:p>
        </p:txBody>
      </p:sp>
      <p:sp>
        <p:nvSpPr>
          <p:cNvPr id="247811" name="Rectangle 3"/>
          <p:cNvSpPr>
            <a:spLocks noGrp="1" noChangeArrowheads="1"/>
          </p:cNvSpPr>
          <p:nvPr>
            <p:ph idx="1"/>
            <p:custDataLst>
              <p:tags r:id="rId2"/>
            </p:custDataLst>
          </p:nvPr>
        </p:nvSpPr>
        <p:spPr>
          <a:xfrm>
            <a:off x="323850" y="2890838"/>
            <a:ext cx="8229600" cy="3962400"/>
          </a:xfrm>
        </p:spPr>
        <p:txBody>
          <a:bodyPr/>
          <a:lstStyle/>
          <a:p>
            <a:pPr lvl="1"/>
            <a:r>
              <a:rPr lang="fr-CA" altLang="en-US" dirty="0" smtClean="0"/>
              <a:t>Croyances et hypothèses partagées sur la manière dont l’organisation devrait fonctionner et la manière dont les gens devraient se comporter</a:t>
            </a:r>
          </a:p>
          <a:p>
            <a:pPr lvl="1">
              <a:buFont typeface="Wingdings" pitchFamily="2" charset="2"/>
              <a:buNone/>
            </a:pPr>
            <a:endParaRPr lang="fr-CA" altLang="en-US" dirty="0" smtClean="0"/>
          </a:p>
          <a:p>
            <a:pPr lvl="1">
              <a:buFont typeface="Wingdings" pitchFamily="2" charset="2"/>
              <a:buNone/>
            </a:pPr>
            <a:r>
              <a:rPr lang="fr-CA" altLang="en-US" dirty="0" smtClean="0"/>
              <a:t>…qui guident le fonctionnement d’une organisation.</a:t>
            </a:r>
          </a:p>
        </p:txBody>
      </p:sp>
      <p:sp>
        <p:nvSpPr>
          <p:cNvPr id="247812" name="Rectangle 5"/>
          <p:cNvSpPr>
            <a:spLocks noGrp="1" noChangeArrowheads="1"/>
          </p:cNvSpPr>
          <p:nvPr>
            <p:ph type="sldNum" sz="quarter" idx="10"/>
            <p:custDataLst>
              <p:tags r:id="rId3"/>
            </p:custDataLst>
          </p:nvPr>
        </p:nvSpPr>
        <p:spPr>
          <a:noFill/>
        </p:spPr>
        <p:txBody>
          <a:bodyPr/>
          <a:lstStyle/>
          <a:p>
            <a:pPr eaLnBrk="1" fontAlgn="base" hangingPunct="1">
              <a:spcBef>
                <a:spcPct val="0"/>
              </a:spcBef>
              <a:spcAft>
                <a:spcPct val="0"/>
              </a:spcAft>
            </a:pPr>
            <a:fld id="{9DEE9F9F-9587-4D4F-876B-9CF46A6D5042}" type="slidenum">
              <a:rPr lang="en-CA" altLang="en-US" sz="1400">
                <a:solidFill>
                  <a:srgbClr val="7C6A55"/>
                </a:solidFill>
                <a:latin typeface="Verdana" pitchFamily="34" charset="0"/>
                <a:ea typeface="Geneva"/>
                <a:cs typeface="Geneva"/>
              </a:rPr>
              <a:pPr eaLnBrk="1" fontAlgn="base" hangingPunct="1">
                <a:spcBef>
                  <a:spcPct val="0"/>
                </a:spcBef>
                <a:spcAft>
                  <a:spcPct val="0"/>
                </a:spcAft>
              </a:pPr>
              <a:t>53</a:t>
            </a:fld>
            <a:endParaRPr lang="en-CA"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noChangeArrowheads="1"/>
          </p:cNvSpPr>
          <p:nvPr>
            <p:ph idx="1"/>
            <p:custDataLst>
              <p:tags r:id="rId1"/>
            </p:custDataLst>
          </p:nvPr>
        </p:nvSpPr>
        <p:spPr>
          <a:xfrm>
            <a:off x="784225" y="609600"/>
            <a:ext cx="7826375" cy="3276600"/>
          </a:xfrm>
        </p:spPr>
        <p:txBody>
          <a:bodyPr/>
          <a:lstStyle/>
          <a:p>
            <a:pPr marL="0" indent="0"/>
            <a:endParaRPr lang="en-CA" altLang="en-US" smtClean="0"/>
          </a:p>
          <a:p>
            <a:pPr marL="0" indent="0"/>
            <a:r>
              <a:rPr lang="fr-CA" altLang="en-US" smtClean="0"/>
              <a:t>La culture est essentielle au rendement – tout aussi importante que les processus, la structure, la  technologie, etc. – et pourtant, elle est souvent négligée.</a:t>
            </a:r>
            <a:endParaRPr lang="fr-CA" altLang="en-US" sz="1000" smtClean="0"/>
          </a:p>
          <a:p>
            <a:pPr marL="0" indent="0"/>
            <a:r>
              <a:rPr lang="fr-CA" altLang="en-US" smtClean="0">
                <a:latin typeface="Arial Black" pitchFamily="34" charset="0"/>
              </a:rPr>
              <a:t>La stratégie est le petit déjeuner de la culture.</a:t>
            </a:r>
            <a:r>
              <a:rPr lang="en-CA" altLang="en-US" smtClean="0">
                <a:latin typeface="Arial Black" pitchFamily="34" charset="0"/>
              </a:rPr>
              <a:t> 		</a:t>
            </a:r>
            <a:r>
              <a:rPr lang="en-CA" altLang="en-US" sz="2400" smtClean="0"/>
              <a:t>–Peter Drucker</a:t>
            </a:r>
            <a:endParaRPr lang="en-CA" altLang="en-US" smtClean="0"/>
          </a:p>
          <a:p>
            <a:pPr marL="0" indent="0">
              <a:buFont typeface="Wingdings" pitchFamily="2" charset="2"/>
              <a:buNone/>
            </a:pPr>
            <a:endParaRPr lang="en-CA" altLang="en-US" smtClean="0"/>
          </a:p>
        </p:txBody>
      </p:sp>
      <p:sp>
        <p:nvSpPr>
          <p:cNvPr id="248835" name="Rectangle 5"/>
          <p:cNvSpPr>
            <a:spLocks noGrp="1" noChangeArrowheads="1"/>
          </p:cNvSpPr>
          <p:nvPr>
            <p:ph type="sldNum" sz="quarter" idx="10"/>
            <p:custDataLst>
              <p:tags r:id="rId2"/>
            </p:custDataLst>
          </p:nvPr>
        </p:nvSpPr>
        <p:spPr>
          <a:noFill/>
        </p:spPr>
        <p:txBody>
          <a:bodyPr/>
          <a:lstStyle/>
          <a:p>
            <a:pPr eaLnBrk="1" fontAlgn="base" hangingPunct="1">
              <a:spcBef>
                <a:spcPct val="0"/>
              </a:spcBef>
              <a:spcAft>
                <a:spcPct val="0"/>
              </a:spcAft>
            </a:pPr>
            <a:fld id="{122C31B1-2762-4C30-AA83-2298D7D5B31A}" type="slidenum">
              <a:rPr lang="en-CA" altLang="en-US" sz="1400">
                <a:solidFill>
                  <a:srgbClr val="7C6A55"/>
                </a:solidFill>
                <a:latin typeface="Verdana" pitchFamily="34" charset="0"/>
                <a:ea typeface="Geneva"/>
                <a:cs typeface="Geneva"/>
              </a:rPr>
              <a:pPr eaLnBrk="1" fontAlgn="base" hangingPunct="1">
                <a:spcBef>
                  <a:spcPct val="0"/>
                </a:spcBef>
                <a:spcAft>
                  <a:spcPct val="0"/>
                </a:spcAft>
              </a:pPr>
              <a:t>54</a:t>
            </a:fld>
            <a:endParaRPr lang="en-CA" altLang="en-US" sz="1400">
              <a:solidFill>
                <a:srgbClr val="7C6A55"/>
              </a:solidFill>
              <a:latin typeface="Verdana" pitchFamily="34" charset="0"/>
              <a:ea typeface="Geneva"/>
              <a:cs typeface="Geneva"/>
            </a:endParaRPr>
          </a:p>
        </p:txBody>
      </p:sp>
      <p:sp>
        <p:nvSpPr>
          <p:cNvPr id="248836" name="Text Box 4"/>
          <p:cNvSpPr txBox="1">
            <a:spLocks noChangeArrowheads="1"/>
          </p:cNvSpPr>
          <p:nvPr>
            <p:custDataLst>
              <p:tags r:id="rId3"/>
            </p:custDataLst>
          </p:nvPr>
        </p:nvSpPr>
        <p:spPr bwMode="auto">
          <a:xfrm>
            <a:off x="7410450" y="4738688"/>
            <a:ext cx="1600200" cy="1184275"/>
          </a:xfrm>
          <a:prstGeom prst="rect">
            <a:avLst/>
          </a:prstGeom>
          <a:noFill/>
          <a:ln w="9525">
            <a:noFill/>
            <a:miter lim="800000"/>
            <a:headEnd/>
            <a:tailEnd/>
          </a:ln>
        </p:spPr>
        <p:txBody>
          <a:bodyPr wrap="none">
            <a:spAutoFit/>
          </a:bodyPr>
          <a:lstStyle/>
          <a:p>
            <a:pPr eaLnBrk="0" hangingPunct="0"/>
            <a:r>
              <a:rPr lang="fr-CA" altLang="en-US" sz="1400" b="1" baseline="-25000">
                <a:solidFill>
                  <a:srgbClr val="FF0000"/>
                </a:solidFill>
                <a:ea typeface="Geneva"/>
                <a:cs typeface="Geneva"/>
              </a:rPr>
              <a:t>Culture:</a:t>
            </a:r>
          </a:p>
          <a:p>
            <a:pPr eaLnBrk="0" hangingPunct="0"/>
            <a:r>
              <a:rPr lang="fr-CA" altLang="en-US" sz="1400" b="1" baseline="-25000">
                <a:solidFill>
                  <a:srgbClr val="7C6A55"/>
                </a:solidFill>
                <a:latin typeface="Arial Unicode MS" pitchFamily="34" charset="-128"/>
                <a:ea typeface="Geneva"/>
                <a:cs typeface="Geneva"/>
              </a:rPr>
              <a:t>Croyances et hypothèses </a:t>
            </a:r>
          </a:p>
          <a:p>
            <a:pPr eaLnBrk="0" hangingPunct="0"/>
            <a:r>
              <a:rPr lang="fr-CA" altLang="en-US" sz="1400" b="1" baseline="-25000">
                <a:solidFill>
                  <a:srgbClr val="7C6A55"/>
                </a:solidFill>
                <a:latin typeface="Arial Unicode MS" pitchFamily="34" charset="-128"/>
                <a:ea typeface="Geneva"/>
                <a:cs typeface="Geneva"/>
              </a:rPr>
              <a:t>partagées sur la manière</a:t>
            </a:r>
          </a:p>
          <a:p>
            <a:pPr eaLnBrk="0" hangingPunct="0"/>
            <a:r>
              <a:rPr lang="fr-CA" altLang="en-US" sz="1400" b="1" baseline="-25000">
                <a:solidFill>
                  <a:srgbClr val="7C6A55"/>
                </a:solidFill>
                <a:latin typeface="Arial Unicode MS" pitchFamily="34" charset="-128"/>
                <a:ea typeface="Geneva"/>
                <a:cs typeface="Geneva"/>
              </a:rPr>
              <a:t>dont une organisation</a:t>
            </a:r>
          </a:p>
          <a:p>
            <a:pPr eaLnBrk="0" hangingPunct="0"/>
            <a:r>
              <a:rPr lang="fr-CA" altLang="en-US" sz="1400" b="1" baseline="-25000">
                <a:solidFill>
                  <a:srgbClr val="7C6A55"/>
                </a:solidFill>
                <a:latin typeface="Arial Unicode MS" pitchFamily="34" charset="-128"/>
                <a:ea typeface="Geneva"/>
                <a:cs typeface="Geneva"/>
              </a:rPr>
              <a:t>devrait fonctionner et la</a:t>
            </a:r>
          </a:p>
          <a:p>
            <a:pPr eaLnBrk="0" hangingPunct="0"/>
            <a:r>
              <a:rPr lang="fr-CA" altLang="en-US" sz="1400" b="1" baseline="-25000">
                <a:solidFill>
                  <a:srgbClr val="7C6A55"/>
                </a:solidFill>
                <a:latin typeface="Arial Unicode MS" pitchFamily="34" charset="-128"/>
                <a:ea typeface="Geneva"/>
                <a:cs typeface="Geneva"/>
              </a:rPr>
              <a:t>manière dont les gens </a:t>
            </a:r>
          </a:p>
          <a:p>
            <a:pPr eaLnBrk="0" hangingPunct="0"/>
            <a:r>
              <a:rPr lang="fr-CA" altLang="en-US" sz="1400" b="1" baseline="-25000">
                <a:solidFill>
                  <a:srgbClr val="7C6A55"/>
                </a:solidFill>
                <a:latin typeface="Arial Unicode MS" pitchFamily="34" charset="-128"/>
                <a:ea typeface="Geneva"/>
                <a:cs typeface="Geneva"/>
              </a:rPr>
              <a:t>devraient se comporter.</a:t>
            </a:r>
          </a:p>
          <a:p>
            <a:pPr eaLnBrk="0" hangingPunct="0"/>
            <a:endParaRPr lang="fr-CA" altLang="en-US" sz="1400" b="1" baseline="-25000">
              <a:solidFill>
                <a:srgbClr val="7C6A55"/>
              </a:solidFill>
              <a:latin typeface="Arial Unicode MS" pitchFamily="34" charset="-128"/>
              <a:ea typeface="Geneva"/>
              <a:cs typeface="Geneva"/>
            </a:endParaRPr>
          </a:p>
        </p:txBody>
      </p:sp>
      <p:pic>
        <p:nvPicPr>
          <p:cNvPr id="248837" name="Picture 4" descr="apple"/>
          <p:cNvPicPr>
            <a:picLocks noChangeAspect="1" noChangeArrowheads="1"/>
          </p:cNvPicPr>
          <p:nvPr>
            <p:custDataLst>
              <p:tags r:id="rId4"/>
            </p:custDataLst>
          </p:nvPr>
        </p:nvPicPr>
        <p:blipFill>
          <a:blip r:embed="rId11" cstate="print"/>
          <a:srcRect/>
          <a:stretch>
            <a:fillRect/>
          </a:stretch>
        </p:blipFill>
        <p:spPr bwMode="auto">
          <a:xfrm>
            <a:off x="468313" y="5013325"/>
            <a:ext cx="647700" cy="647700"/>
          </a:xfrm>
          <a:prstGeom prst="rect">
            <a:avLst/>
          </a:prstGeom>
          <a:noFill/>
          <a:ln w="9525">
            <a:noFill/>
            <a:miter lim="800000"/>
            <a:headEnd/>
            <a:tailEnd/>
          </a:ln>
        </p:spPr>
      </p:pic>
      <p:pic>
        <p:nvPicPr>
          <p:cNvPr id="248838" name="Picture 5" descr="porter"/>
          <p:cNvPicPr>
            <a:picLocks noChangeAspect="1" noChangeArrowheads="1"/>
          </p:cNvPicPr>
          <p:nvPr>
            <p:custDataLst>
              <p:tags r:id="rId5"/>
            </p:custDataLst>
          </p:nvPr>
        </p:nvPicPr>
        <p:blipFill>
          <a:blip r:embed="rId12" cstate="print"/>
          <a:srcRect/>
          <a:stretch>
            <a:fillRect/>
          </a:stretch>
        </p:blipFill>
        <p:spPr bwMode="auto">
          <a:xfrm>
            <a:off x="2339975" y="5084763"/>
            <a:ext cx="1008063" cy="496887"/>
          </a:xfrm>
          <a:prstGeom prst="rect">
            <a:avLst/>
          </a:prstGeom>
          <a:noFill/>
          <a:ln w="9525">
            <a:noFill/>
            <a:miter lim="800000"/>
            <a:headEnd/>
            <a:tailEnd/>
          </a:ln>
        </p:spPr>
      </p:pic>
      <p:pic>
        <p:nvPicPr>
          <p:cNvPr id="248839" name="Picture 7" descr="coast guard 2"/>
          <p:cNvPicPr>
            <a:picLocks noChangeAspect="1" noChangeArrowheads="1"/>
          </p:cNvPicPr>
          <p:nvPr>
            <p:custDataLst>
              <p:tags r:id="rId6"/>
            </p:custDataLst>
          </p:nvPr>
        </p:nvPicPr>
        <p:blipFill>
          <a:blip r:embed="rId13" cstate="print"/>
          <a:srcRect/>
          <a:stretch>
            <a:fillRect/>
          </a:stretch>
        </p:blipFill>
        <p:spPr bwMode="auto">
          <a:xfrm>
            <a:off x="4716463" y="5013325"/>
            <a:ext cx="1146175" cy="749300"/>
          </a:xfrm>
          <a:prstGeom prst="rect">
            <a:avLst/>
          </a:prstGeom>
          <a:noFill/>
          <a:ln w="9525">
            <a:noFill/>
            <a:miter lim="800000"/>
            <a:headEnd/>
            <a:tailEnd/>
          </a:ln>
        </p:spPr>
      </p:pic>
      <p:pic>
        <p:nvPicPr>
          <p:cNvPr id="248840" name="Picture 5" descr="enron"/>
          <p:cNvPicPr>
            <a:picLocks noChangeAspect="1" noChangeArrowheads="1"/>
          </p:cNvPicPr>
          <p:nvPr>
            <p:custDataLst>
              <p:tags r:id="rId7"/>
            </p:custDataLst>
          </p:nvPr>
        </p:nvPicPr>
        <p:blipFill>
          <a:blip r:embed="rId14" cstate="print"/>
          <a:srcRect/>
          <a:stretch>
            <a:fillRect/>
          </a:stretch>
        </p:blipFill>
        <p:spPr bwMode="auto">
          <a:xfrm>
            <a:off x="1331913" y="4941888"/>
            <a:ext cx="863600" cy="836612"/>
          </a:xfrm>
          <a:prstGeom prst="rect">
            <a:avLst/>
          </a:prstGeom>
          <a:noFill/>
          <a:ln w="9525">
            <a:noFill/>
            <a:miter lim="800000"/>
            <a:headEnd/>
            <a:tailEnd/>
          </a:ln>
        </p:spPr>
      </p:pic>
      <p:pic>
        <p:nvPicPr>
          <p:cNvPr id="248841" name="Picture 4" descr="nasa"/>
          <p:cNvPicPr>
            <a:picLocks noChangeAspect="1" noChangeArrowheads="1"/>
          </p:cNvPicPr>
          <p:nvPr>
            <p:custDataLst>
              <p:tags r:id="rId8"/>
            </p:custDataLst>
          </p:nvPr>
        </p:nvPicPr>
        <p:blipFill>
          <a:blip r:embed="rId15" cstate="print"/>
          <a:srcRect/>
          <a:stretch>
            <a:fillRect/>
          </a:stretch>
        </p:blipFill>
        <p:spPr bwMode="auto">
          <a:xfrm>
            <a:off x="3635375" y="4941888"/>
            <a:ext cx="935038" cy="796925"/>
          </a:xfrm>
          <a:prstGeom prst="rect">
            <a:avLst/>
          </a:prstGeom>
          <a:noFill/>
          <a:ln w="9525">
            <a:noFill/>
            <a:miter lim="800000"/>
            <a:headEnd/>
            <a:tailEnd/>
          </a:ln>
        </p:spPr>
      </p:pic>
      <p:pic>
        <p:nvPicPr>
          <p:cNvPr id="248842" name="Picture 7" descr="GM"/>
          <p:cNvPicPr>
            <a:picLocks noChangeAspect="1" noChangeArrowheads="1"/>
          </p:cNvPicPr>
          <p:nvPr>
            <p:custDataLst>
              <p:tags r:id="rId9"/>
            </p:custDataLst>
          </p:nvPr>
        </p:nvPicPr>
        <p:blipFill>
          <a:blip r:embed="rId16" cstate="print"/>
          <a:srcRect/>
          <a:stretch>
            <a:fillRect/>
          </a:stretch>
        </p:blipFill>
        <p:spPr bwMode="auto">
          <a:xfrm>
            <a:off x="6227763" y="5013325"/>
            <a:ext cx="792162" cy="7921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782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782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Title 1"/>
          <p:cNvSpPr>
            <a:spLocks noGrp="1"/>
          </p:cNvSpPr>
          <p:nvPr>
            <p:ph type="title"/>
            <p:custDataLst>
              <p:tags r:id="rId1"/>
            </p:custDataLst>
          </p:nvPr>
        </p:nvSpPr>
        <p:spPr/>
        <p:txBody>
          <a:bodyPr/>
          <a:lstStyle/>
          <a:p>
            <a:pPr>
              <a:lnSpc>
                <a:spcPct val="85000"/>
              </a:lnSpc>
            </a:pPr>
            <a:r>
              <a:rPr lang="fr-CA" altLang="en-US" sz="3600" smtClean="0"/>
              <a:t>Pensée traditionnelle et pensée « Lean »</a:t>
            </a:r>
          </a:p>
        </p:txBody>
      </p:sp>
      <p:sp>
        <p:nvSpPr>
          <p:cNvPr id="5" name="Content Placeholder 4"/>
          <p:cNvSpPr>
            <a:spLocks noGrp="1"/>
          </p:cNvSpPr>
          <p:nvPr>
            <p:ph sz="half" idx="1"/>
            <p:custDataLst>
              <p:tags r:id="rId2"/>
            </p:custDataLst>
          </p:nvPr>
        </p:nvSpPr>
        <p:spPr>
          <a:xfrm>
            <a:off x="1219200" y="2565400"/>
            <a:ext cx="3619500" cy="3276600"/>
          </a:xfrm>
        </p:spPr>
        <p:txBody>
          <a:bodyPr/>
          <a:lstStyle/>
          <a:p>
            <a:pPr marL="0" indent="0">
              <a:buFont typeface="Wingdings" pitchFamily="2" charset="2"/>
              <a:buNone/>
              <a:defRPr/>
            </a:pPr>
            <a:r>
              <a:rPr lang="fr-CA" altLang="en-US" sz="1800" b="1" u="sng" dirty="0" smtClean="0"/>
              <a:t>Traditionnelle</a:t>
            </a:r>
          </a:p>
          <a:p>
            <a:pPr>
              <a:defRPr/>
            </a:pPr>
            <a:r>
              <a:rPr lang="fr-CA" altLang="en-US" sz="1800" dirty="0" smtClean="0"/>
              <a:t>S’aligner sur les besoins des intervenants internes</a:t>
            </a:r>
          </a:p>
          <a:p>
            <a:pPr>
              <a:defRPr/>
            </a:pPr>
            <a:r>
              <a:rPr lang="fr-CA" altLang="en-US" sz="1800" dirty="0" smtClean="0"/>
              <a:t>Responsabilités individuelles (vertical)</a:t>
            </a:r>
          </a:p>
          <a:p>
            <a:pPr>
              <a:defRPr/>
            </a:pPr>
            <a:r>
              <a:rPr lang="fr-CA" altLang="en-US" sz="1800" dirty="0" smtClean="0"/>
              <a:t>Les problèmes sont une mauvaise chose</a:t>
            </a:r>
          </a:p>
          <a:p>
            <a:pPr>
              <a:defRPr/>
            </a:pPr>
            <a:r>
              <a:rPr lang="fr-CA" altLang="en-US" sz="1800" dirty="0" smtClean="0"/>
              <a:t>Travailler plus fort </a:t>
            </a:r>
          </a:p>
          <a:p>
            <a:pPr>
              <a:defRPr/>
            </a:pPr>
            <a:r>
              <a:rPr lang="fr-CA" altLang="en-US" sz="1800" dirty="0" smtClean="0"/>
              <a:t>Les dirigeants résolvent les problèmes </a:t>
            </a:r>
            <a:endParaRPr lang="fr-CA" altLang="en-US" sz="800" dirty="0" smtClean="0"/>
          </a:p>
          <a:p>
            <a:pPr>
              <a:defRPr/>
            </a:pPr>
            <a:r>
              <a:rPr lang="fr-CA" altLang="en-US" sz="1800" dirty="0" smtClean="0"/>
              <a:t>La mesure du rendement est un travail fastidieux 	</a:t>
            </a:r>
          </a:p>
          <a:p>
            <a:pPr marL="0" indent="0">
              <a:defRPr/>
            </a:pPr>
            <a:endParaRPr lang="en-US" altLang="en-US" sz="1800" dirty="0" smtClean="0"/>
          </a:p>
        </p:txBody>
      </p:sp>
      <p:sp>
        <p:nvSpPr>
          <p:cNvPr id="6" name="Content Placeholder 5"/>
          <p:cNvSpPr>
            <a:spLocks noGrp="1"/>
          </p:cNvSpPr>
          <p:nvPr>
            <p:ph sz="half" idx="2"/>
            <p:custDataLst>
              <p:tags r:id="rId3"/>
            </p:custDataLst>
          </p:nvPr>
        </p:nvSpPr>
        <p:spPr>
          <a:xfrm>
            <a:off x="4991100" y="2565400"/>
            <a:ext cx="3619500" cy="3276600"/>
          </a:xfrm>
        </p:spPr>
        <p:txBody>
          <a:bodyPr/>
          <a:lstStyle/>
          <a:p>
            <a:pPr marL="0" indent="0">
              <a:lnSpc>
                <a:spcPct val="85000"/>
              </a:lnSpc>
              <a:buFont typeface="Wingdings" pitchFamily="2" charset="2"/>
              <a:buNone/>
              <a:defRPr/>
            </a:pPr>
            <a:r>
              <a:rPr lang="fr-CA" altLang="en-US" sz="1800" b="1" u="sng" dirty="0" smtClean="0"/>
              <a:t>Lean</a:t>
            </a:r>
          </a:p>
          <a:p>
            <a:pPr>
              <a:lnSpc>
                <a:spcPct val="85000"/>
              </a:lnSpc>
              <a:defRPr/>
            </a:pPr>
            <a:r>
              <a:rPr lang="fr-CA" altLang="en-US" sz="1800" dirty="0" smtClean="0"/>
              <a:t>S’aligner sur les besoins des intervenants et utilisateurs finaux externes </a:t>
            </a:r>
          </a:p>
          <a:p>
            <a:pPr>
              <a:lnSpc>
                <a:spcPct val="85000"/>
              </a:lnSpc>
              <a:defRPr/>
            </a:pPr>
            <a:r>
              <a:rPr lang="fr-CA" altLang="en-US" sz="1800" dirty="0" smtClean="0"/>
              <a:t>Flux de processus (horizontal)</a:t>
            </a:r>
          </a:p>
          <a:p>
            <a:pPr>
              <a:lnSpc>
                <a:spcPct val="85000"/>
              </a:lnSpc>
              <a:defRPr/>
            </a:pPr>
            <a:r>
              <a:rPr lang="fr-CA" altLang="en-US" sz="1800" dirty="0" smtClean="0"/>
              <a:t>Cerner les problèmes est une bonne chose</a:t>
            </a:r>
          </a:p>
          <a:p>
            <a:pPr>
              <a:lnSpc>
                <a:spcPct val="85000"/>
              </a:lnSpc>
              <a:defRPr/>
            </a:pPr>
            <a:r>
              <a:rPr lang="fr-CA" altLang="en-US" sz="1800" dirty="0" smtClean="0"/>
              <a:t>Travailler de façon plus intelligente</a:t>
            </a:r>
          </a:p>
          <a:p>
            <a:pPr>
              <a:lnSpc>
                <a:spcPct val="85000"/>
              </a:lnSpc>
              <a:defRPr/>
            </a:pPr>
            <a:r>
              <a:rPr lang="fr-CA" altLang="en-US" sz="1800" dirty="0" smtClean="0"/>
              <a:t>Les dirigeants habilitent les gens pour qu’ils puissent résoudre leurs propres problèmes</a:t>
            </a:r>
          </a:p>
          <a:p>
            <a:pPr>
              <a:lnSpc>
                <a:spcPct val="85000"/>
              </a:lnSpc>
              <a:defRPr/>
            </a:pPr>
            <a:r>
              <a:rPr lang="fr-CA" altLang="en-US" sz="1800" dirty="0" smtClean="0"/>
              <a:t>Le rendement devrait être visible aux yeux de tous</a:t>
            </a:r>
          </a:p>
        </p:txBody>
      </p:sp>
      <p:sp>
        <p:nvSpPr>
          <p:cNvPr id="249861" name="Slide Number Placeholder 6"/>
          <p:cNvSpPr>
            <a:spLocks noGrp="1"/>
          </p:cNvSpPr>
          <p:nvPr>
            <p:ph type="sldNum" sz="quarter" idx="10"/>
            <p:custDataLst>
              <p:tags r:id="rId4"/>
            </p:custDataLst>
          </p:nvPr>
        </p:nvSpPr>
        <p:spPr>
          <a:noFill/>
        </p:spPr>
        <p:txBody>
          <a:bodyPr/>
          <a:lstStyle/>
          <a:p>
            <a:pPr eaLnBrk="1" fontAlgn="base" hangingPunct="1">
              <a:spcBef>
                <a:spcPct val="0"/>
              </a:spcBef>
              <a:spcAft>
                <a:spcPct val="0"/>
              </a:spcAft>
            </a:pPr>
            <a:fld id="{1B484C30-157A-4938-8859-1318E527EF70}"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55</a:t>
            </a:fld>
            <a:endParaRPr lang="en-US" altLang="en-US" sz="1400">
              <a:solidFill>
                <a:srgbClr val="7C6A55"/>
              </a:solidFill>
              <a:latin typeface="Arial" pitchFamily="34" charset="0"/>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500"/>
                                        <p:tgtEl>
                                          <p:spTgt spid="6">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fade">
                                      <p:cBhvr>
                                        <p:cTn id="32" dur="500"/>
                                        <p:tgtEl>
                                          <p:spTgt spid="6">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fade">
                                      <p:cBhvr>
                                        <p:cTn id="37" dur="500"/>
                                        <p:tgtEl>
                                          <p:spTgt spid="5">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4" end="4"/>
                                            </p:txEl>
                                          </p:spTgt>
                                        </p:tgtEl>
                                        <p:attrNameLst>
                                          <p:attrName>style.visibility</p:attrName>
                                        </p:attrNameLst>
                                      </p:cBhvr>
                                      <p:to>
                                        <p:strVal val="visible"/>
                                      </p:to>
                                    </p:set>
                                    <p:animEffect transition="in" filter="fade">
                                      <p:cBhvr>
                                        <p:cTn id="42" dur="500"/>
                                        <p:tgtEl>
                                          <p:spTgt spid="6">
                                            <p:txEl>
                                              <p:pRg st="4" end="4"/>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fade">
                                      <p:cBhvr>
                                        <p:cTn id="47" dur="500"/>
                                        <p:tgtEl>
                                          <p:spTgt spid="5">
                                            <p:txEl>
                                              <p:pRg st="5" end="5"/>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nodeType="clickEffect">
                                  <p:stCondLst>
                                    <p:cond delay="0"/>
                                  </p:stCondLst>
                                  <p:childTnLst>
                                    <p:set>
                                      <p:cBhvr>
                                        <p:cTn id="51" dur="1" fill="hold">
                                          <p:stCondLst>
                                            <p:cond delay="0"/>
                                          </p:stCondLst>
                                        </p:cTn>
                                        <p:tgtEl>
                                          <p:spTgt spid="6">
                                            <p:txEl>
                                              <p:pRg st="5" end="5"/>
                                            </p:txEl>
                                          </p:spTgt>
                                        </p:tgtEl>
                                        <p:attrNameLst>
                                          <p:attrName>style.visibility</p:attrName>
                                        </p:attrNameLst>
                                      </p:cBhvr>
                                      <p:to>
                                        <p:strVal val="visible"/>
                                      </p:to>
                                    </p:set>
                                    <p:animEffect transition="in" filter="fade">
                                      <p:cBhvr>
                                        <p:cTn id="52" dur="500"/>
                                        <p:tgtEl>
                                          <p:spTgt spid="6">
                                            <p:txEl>
                                              <p:pRg st="5" end="5"/>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6" end="6"/>
                                            </p:txEl>
                                          </p:spTgt>
                                        </p:tgtEl>
                                        <p:attrNameLst>
                                          <p:attrName>style.visibility</p:attrName>
                                        </p:attrNameLst>
                                      </p:cBhvr>
                                      <p:to>
                                        <p:strVal val="visible"/>
                                      </p:to>
                                    </p:set>
                                    <p:animEffect transition="in" filter="fade">
                                      <p:cBhvr>
                                        <p:cTn id="57" dur="500"/>
                                        <p:tgtEl>
                                          <p:spTgt spid="5">
                                            <p:txEl>
                                              <p:pRg st="6" end="6"/>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nodeType="clickEffect">
                                  <p:stCondLst>
                                    <p:cond delay="0"/>
                                  </p:stCondLst>
                                  <p:childTnLst>
                                    <p:set>
                                      <p:cBhvr>
                                        <p:cTn id="61" dur="1" fill="hold">
                                          <p:stCondLst>
                                            <p:cond delay="0"/>
                                          </p:stCondLst>
                                        </p:cTn>
                                        <p:tgtEl>
                                          <p:spTgt spid="6">
                                            <p:txEl>
                                              <p:pRg st="6" end="6"/>
                                            </p:txEl>
                                          </p:spTgt>
                                        </p:tgtEl>
                                        <p:attrNameLst>
                                          <p:attrName>style.visibility</p:attrName>
                                        </p:attrNameLst>
                                      </p:cBhvr>
                                      <p:to>
                                        <p:strVal val="visible"/>
                                      </p:to>
                                    </p:set>
                                    <p:animEffect transition="in" filter="fade">
                                      <p:cBhvr>
                                        <p:cTn id="6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custDataLst>
              <p:tags r:id="rId1"/>
            </p:custDataLst>
          </p:nvPr>
        </p:nvSpPr>
        <p:spPr/>
        <p:txBody>
          <a:bodyPr/>
          <a:lstStyle/>
          <a:p>
            <a:r>
              <a:rPr lang="fr-CA" altLang="en-US" sz="3200" dirty="0" smtClean="0"/>
              <a:t>Exemple </a:t>
            </a:r>
            <a:r>
              <a:rPr lang="en-US" altLang="en-US" sz="3200" dirty="0" smtClean="0"/>
              <a:t>du </a:t>
            </a:r>
            <a:r>
              <a:rPr lang="en-US" altLang="en-US" sz="3200" dirty="0" err="1" smtClean="0"/>
              <a:t>secteur</a:t>
            </a:r>
            <a:r>
              <a:rPr lang="en-US" altLang="en-US" sz="3200" dirty="0" smtClean="0"/>
              <a:t> public :</a:t>
            </a:r>
            <a:r>
              <a:rPr lang="fr-CA" altLang="en-US" sz="3200" dirty="0" smtClean="0"/>
              <a:t/>
            </a:r>
            <a:br>
              <a:rPr lang="fr-CA" altLang="en-US" sz="3200" dirty="0" smtClean="0"/>
            </a:br>
            <a:r>
              <a:rPr lang="fr-CA" altLang="en-US" sz="3200" dirty="0" smtClean="0"/>
              <a:t>Monnaie royale canadienne</a:t>
            </a:r>
          </a:p>
        </p:txBody>
      </p:sp>
      <p:sp>
        <p:nvSpPr>
          <p:cNvPr id="250883" name="Rectangle 3"/>
          <p:cNvSpPr>
            <a:spLocks noGrp="1" noChangeArrowheads="1"/>
          </p:cNvSpPr>
          <p:nvPr>
            <p:ph idx="1"/>
            <p:custDataLst>
              <p:tags r:id="rId2"/>
            </p:custDataLst>
          </p:nvPr>
        </p:nvSpPr>
        <p:spPr>
          <a:xfrm>
            <a:off x="900113" y="2781300"/>
            <a:ext cx="7391400" cy="3276600"/>
          </a:xfrm>
        </p:spPr>
        <p:txBody>
          <a:bodyPr/>
          <a:lstStyle/>
          <a:p>
            <a:pPr marL="0" indent="0"/>
            <a:r>
              <a:rPr lang="fr-CA" altLang="en-US" sz="2600" smtClean="0"/>
              <a:t>1995 – grève, productivité médiocre, moral faible</a:t>
            </a:r>
          </a:p>
          <a:p>
            <a:pPr marL="0" indent="0"/>
            <a:r>
              <a:rPr lang="fr-CA" altLang="en-US" sz="2600" smtClean="0"/>
              <a:t>Mauvaises relations syndicales-patronales</a:t>
            </a:r>
          </a:p>
          <a:p>
            <a:pPr marL="0" indent="0"/>
            <a:r>
              <a:rPr lang="fr-CA" altLang="en-US" sz="2600" smtClean="0"/>
              <a:t>Qualité médiocre, intervenants insatisfaits</a:t>
            </a:r>
          </a:p>
          <a:p>
            <a:pPr marL="0" indent="0"/>
            <a:r>
              <a:rPr lang="fr-CA" altLang="en-US" sz="2600" smtClean="0"/>
              <a:t>Situation financière désastreuse</a:t>
            </a:r>
          </a:p>
        </p:txBody>
      </p:sp>
      <p:sp>
        <p:nvSpPr>
          <p:cNvPr id="250884" name="Rectangle 5"/>
          <p:cNvSpPr>
            <a:spLocks noGrp="1" noChangeArrowheads="1"/>
          </p:cNvSpPr>
          <p:nvPr>
            <p:ph type="sldNum" sz="quarter" idx="10"/>
            <p:custDataLst>
              <p:tags r:id="rId3"/>
            </p:custDataLst>
          </p:nvPr>
        </p:nvSpPr>
        <p:spPr>
          <a:noFill/>
        </p:spPr>
        <p:txBody>
          <a:bodyPr/>
          <a:lstStyle/>
          <a:p>
            <a:pPr eaLnBrk="1" fontAlgn="base" hangingPunct="1">
              <a:spcBef>
                <a:spcPct val="0"/>
              </a:spcBef>
              <a:spcAft>
                <a:spcPct val="0"/>
              </a:spcAft>
            </a:pPr>
            <a:fld id="{CEAE2178-0C5F-43CD-9054-5D2D37568F4F}" type="slidenum">
              <a:rPr lang="en-CA" altLang="en-US" sz="1400">
                <a:solidFill>
                  <a:srgbClr val="7C6A55"/>
                </a:solidFill>
                <a:latin typeface="Arial" pitchFamily="34" charset="0"/>
                <a:ea typeface="Geneva"/>
                <a:cs typeface="Geneva"/>
              </a:rPr>
              <a:pPr eaLnBrk="1" fontAlgn="base" hangingPunct="1">
                <a:spcBef>
                  <a:spcPct val="0"/>
                </a:spcBef>
                <a:spcAft>
                  <a:spcPct val="0"/>
                </a:spcAft>
              </a:pPr>
              <a:t>56</a:t>
            </a:fld>
            <a:endParaRPr lang="en-CA" altLang="en-US" sz="1400">
              <a:solidFill>
                <a:srgbClr val="7C6A55"/>
              </a:solidFill>
              <a:latin typeface="Arial" pitchFamily="34" charset="0"/>
              <a:ea typeface="Geneva"/>
              <a:cs typeface="Geneva"/>
            </a:endParaRPr>
          </a:p>
        </p:txBody>
      </p:sp>
      <p:pic>
        <p:nvPicPr>
          <p:cNvPr id="250885" name="Picture 4" descr="rcm"/>
          <p:cNvPicPr>
            <a:picLocks noChangeAspect="1" noChangeArrowheads="1"/>
          </p:cNvPicPr>
          <p:nvPr>
            <p:custDataLst>
              <p:tags r:id="rId4"/>
            </p:custDataLst>
          </p:nvPr>
        </p:nvPicPr>
        <p:blipFill>
          <a:blip r:embed="rId7" cstate="print"/>
          <a:srcRect/>
          <a:stretch>
            <a:fillRect/>
          </a:stretch>
        </p:blipFill>
        <p:spPr bwMode="auto">
          <a:xfrm>
            <a:off x="7380288" y="908050"/>
            <a:ext cx="1620837" cy="1220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51906" name="Rectangle 2"/>
          <p:cNvSpPr>
            <a:spLocks noGrp="1" noChangeArrowheads="1"/>
          </p:cNvSpPr>
          <p:nvPr>
            <p:ph type="title"/>
            <p:custDataLst>
              <p:tags r:id="rId1"/>
            </p:custDataLst>
          </p:nvPr>
        </p:nvSpPr>
        <p:spPr/>
        <p:txBody>
          <a:bodyPr/>
          <a:lstStyle/>
          <a:p>
            <a:r>
              <a:rPr lang="fr-CA" altLang="en-US" smtClean="0"/>
              <a:t>Résultats</a:t>
            </a:r>
          </a:p>
        </p:txBody>
      </p:sp>
      <p:sp>
        <p:nvSpPr>
          <p:cNvPr id="251907" name="Slide Number Placeholder 3"/>
          <p:cNvSpPr>
            <a:spLocks noGrp="1"/>
          </p:cNvSpPr>
          <p:nvPr>
            <p:ph type="sldNum" sz="quarter" idx="12"/>
            <p:custDataLst>
              <p:tags r:id="rId2"/>
            </p:custDataLst>
          </p:nvPr>
        </p:nvSpPr>
        <p:spPr>
          <a:xfrm>
            <a:off x="457200" y="6245225"/>
            <a:ext cx="2133600" cy="476250"/>
          </a:xfrm>
          <a:noFill/>
        </p:spPr>
        <p:txBody>
          <a:bodyPr/>
          <a:lstStyle/>
          <a:p>
            <a:pPr algn="l" fontAlgn="base">
              <a:spcBef>
                <a:spcPct val="0"/>
              </a:spcBef>
              <a:spcAft>
                <a:spcPct val="0"/>
              </a:spcAft>
            </a:pPr>
            <a:fld id="{FA07F4BA-0D1E-41A2-8231-5E2E40AD9D8A}" type="slidenum">
              <a:rPr lang="en-CA" altLang="en-US" sz="1800" smtClean="0">
                <a:solidFill>
                  <a:srgbClr val="7C6A55"/>
                </a:solidFill>
                <a:latin typeface="Arial" pitchFamily="34" charset="0"/>
                <a:ea typeface="Geneva"/>
                <a:cs typeface="Geneva"/>
              </a:rPr>
              <a:pPr algn="l" fontAlgn="base">
                <a:spcBef>
                  <a:spcPct val="0"/>
                </a:spcBef>
                <a:spcAft>
                  <a:spcPct val="0"/>
                </a:spcAft>
              </a:pPr>
              <a:t>57</a:t>
            </a:fld>
            <a:endParaRPr lang="en-CA" altLang="en-US" sz="1800" smtClean="0">
              <a:solidFill>
                <a:srgbClr val="7C6A55"/>
              </a:solidFill>
              <a:latin typeface="Arial" pitchFamily="34" charset="0"/>
              <a:ea typeface="Geneva"/>
              <a:cs typeface="Geneva"/>
            </a:endParaRPr>
          </a:p>
        </p:txBody>
      </p:sp>
      <p:graphicFrame>
        <p:nvGraphicFramePr>
          <p:cNvPr id="232528" name="Group 80"/>
          <p:cNvGraphicFramePr>
            <a:graphicFrameLocks noGrp="1"/>
          </p:cNvGraphicFramePr>
          <p:nvPr>
            <p:custDataLst>
              <p:tags r:id="rId3"/>
            </p:custDataLst>
          </p:nvPr>
        </p:nvGraphicFramePr>
        <p:xfrm>
          <a:off x="533400" y="1752600"/>
          <a:ext cx="7926388" cy="4189412"/>
        </p:xfrm>
        <a:graphic>
          <a:graphicData uri="http://schemas.openxmlformats.org/drawingml/2006/table">
            <a:tbl>
              <a:tblPr/>
              <a:tblGrid>
                <a:gridCol w="2454275"/>
                <a:gridCol w="2663825"/>
                <a:gridCol w="2808288"/>
              </a:tblGrid>
              <a:tr h="640171">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l" defTabSz="914400" rtl="0" eaLnBrk="0" fontAlgn="base" latinLnBrk="0" hangingPunct="0">
                        <a:lnSpc>
                          <a:spcPct val="100000"/>
                        </a:lnSpc>
                        <a:spcBef>
                          <a:spcPct val="20000"/>
                        </a:spcBef>
                        <a:spcAft>
                          <a:spcPct val="0"/>
                        </a:spcAft>
                        <a:buClr>
                          <a:srgbClr val="63A6B0"/>
                        </a:buClr>
                        <a:buSzTx/>
                        <a:buFont typeface="Wingdings" pitchFamily="2" charset="2"/>
                        <a:buNone/>
                        <a:tabLst/>
                      </a:pPr>
                      <a:endParaRPr kumimoji="0" lang="en-US" altLang="en-US" sz="1800" b="0" i="0" u="none" strike="noStrike" cap="none" normalizeH="0" baseline="0" dirty="0" smtClean="0">
                        <a:ln>
                          <a:noFill/>
                        </a:ln>
                        <a:solidFill>
                          <a:srgbClr val="0B0201"/>
                        </a:solidFill>
                        <a:effectLst/>
                        <a:latin typeface="Arial" pitchFamily="34" charset="0"/>
                        <a:ea typeface="MS PGothic" pitchFamily="34" charset="-128"/>
                        <a:cs typeface="Geneva"/>
                      </a:endParaRP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2000" b="1" i="0" u="none" strike="noStrike" cap="none" normalizeH="0" baseline="0" smtClean="0">
                          <a:ln>
                            <a:noFill/>
                          </a:ln>
                          <a:solidFill>
                            <a:srgbClr val="0B0201"/>
                          </a:solidFill>
                          <a:effectLst/>
                          <a:latin typeface="Arial" pitchFamily="34" charset="0"/>
                          <a:ea typeface="MS PGothic" pitchFamily="34" charset="-128"/>
                          <a:cs typeface="Geneva"/>
                        </a:rPr>
                        <a:t>Avant</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l"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Après les changements de culture</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914541">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l"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Employés fiers de travailler pour la Monnaie</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42 %</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96 % (2 ans plus tard)</a:t>
                      </a:r>
                    </a:p>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100" b="1" i="1" u="none" strike="noStrike" cap="none" normalizeH="0" baseline="0" smtClean="0">
                          <a:ln>
                            <a:noFill/>
                          </a:ln>
                          <a:solidFill>
                            <a:srgbClr val="0B0201"/>
                          </a:solidFill>
                          <a:effectLst/>
                          <a:latin typeface="Arial" pitchFamily="34" charset="0"/>
                          <a:ea typeface="MS PGothic" pitchFamily="34" charset="-128"/>
                          <a:cs typeface="Geneva"/>
                        </a:rPr>
                        <a:t>Un des 50 meilleurs employeurs au Canada – Globe &amp; Mail (5 ans plus tard)</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171">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l"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Griefs syndicaux (par an) </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100</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20 (5 ans plus tard)</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4541">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l"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Délai de production d’une nouvelle pièce de monnaie</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&gt; 12 mois</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dirty="0" smtClean="0">
                          <a:ln>
                            <a:noFill/>
                          </a:ln>
                          <a:solidFill>
                            <a:srgbClr val="0B0201"/>
                          </a:solidFill>
                          <a:effectLst/>
                          <a:latin typeface="Arial" pitchFamily="34" charset="0"/>
                          <a:ea typeface="MS PGothic" pitchFamily="34" charset="-128"/>
                          <a:cs typeface="Geneva"/>
                        </a:rPr>
                        <a:t>6 mois; voie rapide : 90 jours  (1 an plus tard)</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9817">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l"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Volume</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300 M$</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dirty="0" smtClean="0">
                          <a:ln>
                            <a:noFill/>
                          </a:ln>
                          <a:solidFill>
                            <a:srgbClr val="0B0201"/>
                          </a:solidFill>
                          <a:effectLst/>
                          <a:latin typeface="Arial" pitchFamily="34" charset="0"/>
                          <a:ea typeface="MS PGothic" pitchFamily="34" charset="-128"/>
                          <a:cs typeface="Geneva"/>
                        </a:rPr>
                        <a:t>2 G$ (5 ans plus tard)</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0171">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l"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Qualité</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La pire de l’histoire</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1800" b="1" i="0" u="none" strike="noStrike" cap="none" normalizeH="0" baseline="0" smtClean="0">
                          <a:ln>
                            <a:noFill/>
                          </a:ln>
                          <a:solidFill>
                            <a:srgbClr val="0B0201"/>
                          </a:solidFill>
                          <a:effectLst/>
                          <a:latin typeface="Arial" pitchFamily="34" charset="0"/>
                          <a:ea typeface="MS PGothic" pitchFamily="34" charset="-128"/>
                          <a:cs typeface="Geneva"/>
                        </a:rPr>
                        <a:t>La meilleure du secteur de la frappe </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51938" name="Picture 1"/>
          <p:cNvPicPr>
            <a:picLocks noChangeAspect="1"/>
          </p:cNvPicPr>
          <p:nvPr>
            <p:custDataLst>
              <p:tags r:id="rId4"/>
            </p:custDataLst>
          </p:nvPr>
        </p:nvPicPr>
        <p:blipFill>
          <a:blip r:embed="rId6" cstate="print"/>
          <a:srcRect/>
          <a:stretch>
            <a:fillRect/>
          </a:stretch>
        </p:blipFill>
        <p:spPr bwMode="auto">
          <a:xfrm>
            <a:off x="7192963" y="152400"/>
            <a:ext cx="1728787" cy="123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75841" name="Group 65"/>
          <p:cNvGraphicFramePr>
            <a:graphicFrameLocks noGrp="1"/>
          </p:cNvGraphicFramePr>
          <p:nvPr>
            <p:ph/>
            <p:custDataLst>
              <p:tags r:id="rId1"/>
            </p:custDataLst>
          </p:nvPr>
        </p:nvGraphicFramePr>
        <p:xfrm>
          <a:off x="395288" y="1135063"/>
          <a:ext cx="8062912" cy="512762"/>
        </p:xfrm>
        <a:graphic>
          <a:graphicData uri="http://schemas.openxmlformats.org/drawingml/2006/table">
            <a:tbl>
              <a:tblPr/>
              <a:tblGrid>
                <a:gridCol w="4032250"/>
                <a:gridCol w="4030662"/>
              </a:tblGrid>
              <a:tr h="512762">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2600" b="0" i="0" u="none" strike="noStrike" cap="none" normalizeH="0" baseline="0" smtClean="0">
                          <a:ln>
                            <a:noFill/>
                          </a:ln>
                          <a:solidFill>
                            <a:schemeClr val="bg1"/>
                          </a:solidFill>
                          <a:effectLst/>
                          <a:latin typeface="Arial Black" pitchFamily="34" charset="0"/>
                          <a:ea typeface="MS PGothic" pitchFamily="34" charset="-128"/>
                          <a:cs typeface="Geneva"/>
                        </a:rPr>
                        <a:t>Avant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lvl1pPr>
                        <a:spcBef>
                          <a:spcPct val="20000"/>
                        </a:spcBef>
                        <a:defRPr sz="2800">
                          <a:solidFill>
                            <a:srgbClr val="7C6A55"/>
                          </a:solidFill>
                          <a:latin typeface="Verdana" pitchFamily="34" charset="0"/>
                          <a:ea typeface="Geneva"/>
                          <a:cs typeface="Geneva"/>
                        </a:defRPr>
                      </a:lvl1pPr>
                      <a:lvl2pPr marL="742950" indent="-285750">
                        <a:spcBef>
                          <a:spcPct val="20000"/>
                        </a:spcBef>
                        <a:defRPr sz="2400">
                          <a:solidFill>
                            <a:srgbClr val="7C6A55"/>
                          </a:solidFill>
                          <a:latin typeface="Verdana" pitchFamily="34" charset="0"/>
                          <a:ea typeface="Geneva"/>
                          <a:cs typeface="Geneva"/>
                        </a:defRPr>
                      </a:lvl2pPr>
                      <a:lvl3pPr marL="1143000" indent="-228600">
                        <a:spcBef>
                          <a:spcPct val="20000"/>
                        </a:spcBef>
                        <a:defRPr sz="2000">
                          <a:solidFill>
                            <a:srgbClr val="7C6A55"/>
                          </a:solidFill>
                          <a:latin typeface="Verdana" pitchFamily="34" charset="0"/>
                          <a:ea typeface="Geneva"/>
                          <a:cs typeface="Geneva"/>
                        </a:defRPr>
                      </a:lvl3pPr>
                      <a:lvl4pPr marL="1600200" indent="-228600">
                        <a:spcBef>
                          <a:spcPct val="20000"/>
                        </a:spcBef>
                        <a:defRPr>
                          <a:solidFill>
                            <a:srgbClr val="7C6A55"/>
                          </a:solidFill>
                          <a:latin typeface="Verdana" pitchFamily="34" charset="0"/>
                          <a:ea typeface="Geneva"/>
                          <a:cs typeface="Geneva"/>
                        </a:defRPr>
                      </a:lvl4pPr>
                      <a:lvl5pPr marL="2057400" indent="-228600">
                        <a:spcBef>
                          <a:spcPct val="20000"/>
                        </a:spcBef>
                        <a:defRPr>
                          <a:solidFill>
                            <a:srgbClr val="7C6A55"/>
                          </a:solidFill>
                          <a:latin typeface="Verdana" pitchFamily="34" charset="0"/>
                          <a:ea typeface="Geneva"/>
                          <a:cs typeface="Geneva"/>
                        </a:defRPr>
                      </a:lvl5pPr>
                      <a:lvl6pPr marL="2514600" indent="-228600" fontAlgn="base">
                        <a:spcBef>
                          <a:spcPct val="20000"/>
                        </a:spcBef>
                        <a:spcAft>
                          <a:spcPct val="0"/>
                        </a:spcAft>
                        <a:defRPr>
                          <a:solidFill>
                            <a:srgbClr val="7C6A55"/>
                          </a:solidFill>
                          <a:latin typeface="Verdana" pitchFamily="34" charset="0"/>
                          <a:ea typeface="Geneva"/>
                          <a:cs typeface="Geneva"/>
                        </a:defRPr>
                      </a:lvl6pPr>
                      <a:lvl7pPr marL="2971800" indent="-228600" fontAlgn="base">
                        <a:spcBef>
                          <a:spcPct val="20000"/>
                        </a:spcBef>
                        <a:spcAft>
                          <a:spcPct val="0"/>
                        </a:spcAft>
                        <a:defRPr>
                          <a:solidFill>
                            <a:srgbClr val="7C6A55"/>
                          </a:solidFill>
                          <a:latin typeface="Verdana" pitchFamily="34" charset="0"/>
                          <a:ea typeface="Geneva"/>
                          <a:cs typeface="Geneva"/>
                        </a:defRPr>
                      </a:lvl7pPr>
                      <a:lvl8pPr marL="3429000" indent="-228600" fontAlgn="base">
                        <a:spcBef>
                          <a:spcPct val="20000"/>
                        </a:spcBef>
                        <a:spcAft>
                          <a:spcPct val="0"/>
                        </a:spcAft>
                        <a:defRPr>
                          <a:solidFill>
                            <a:srgbClr val="7C6A55"/>
                          </a:solidFill>
                          <a:latin typeface="Verdana" pitchFamily="34" charset="0"/>
                          <a:ea typeface="Geneva"/>
                          <a:cs typeface="Geneva"/>
                        </a:defRPr>
                      </a:lvl8pPr>
                      <a:lvl9pPr marL="3886200" indent="-228600" fontAlgn="base">
                        <a:spcBef>
                          <a:spcPct val="20000"/>
                        </a:spcBef>
                        <a:spcAft>
                          <a:spcPct val="0"/>
                        </a:spcAft>
                        <a:defRPr>
                          <a:solidFill>
                            <a:srgbClr val="7C6A55"/>
                          </a:solidFill>
                          <a:latin typeface="Verdana" pitchFamily="34" charset="0"/>
                          <a:ea typeface="Geneva"/>
                          <a:cs typeface="Geneva"/>
                        </a:defRPr>
                      </a:lvl9pPr>
                    </a:lstStyle>
                    <a:p>
                      <a:pPr marL="0" marR="0" lvl="0" indent="0" algn="ctr" defTabSz="914400" rtl="0" eaLnBrk="0" fontAlgn="base" latinLnBrk="0" hangingPunct="0">
                        <a:lnSpc>
                          <a:spcPct val="100000"/>
                        </a:lnSpc>
                        <a:spcBef>
                          <a:spcPct val="20000"/>
                        </a:spcBef>
                        <a:spcAft>
                          <a:spcPct val="0"/>
                        </a:spcAft>
                        <a:buClr>
                          <a:srgbClr val="63A6B0"/>
                        </a:buClr>
                        <a:buSzTx/>
                        <a:buFont typeface="Wingdings" pitchFamily="2" charset="2"/>
                        <a:buNone/>
                        <a:tabLst/>
                      </a:pPr>
                      <a:r>
                        <a:rPr kumimoji="0" lang="fr-CA" altLang="en-US" sz="2600" b="0" i="0" u="none" strike="noStrike" cap="none" normalizeH="0" baseline="0" smtClean="0">
                          <a:ln>
                            <a:noFill/>
                          </a:ln>
                          <a:solidFill>
                            <a:schemeClr val="bg1"/>
                          </a:solidFill>
                          <a:effectLst/>
                          <a:latin typeface="Arial Black" pitchFamily="34" charset="0"/>
                          <a:ea typeface="MS PGothic" pitchFamily="34" charset="-128"/>
                          <a:cs typeface="Geneva"/>
                        </a:rPr>
                        <a:t>Après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00"/>
                    </a:solidFill>
                  </a:tcPr>
                </a:tc>
              </a:tr>
            </a:tbl>
          </a:graphicData>
        </a:graphic>
      </p:graphicFrame>
      <p:sp>
        <p:nvSpPr>
          <p:cNvPr id="252938" name="Slide Number Placeholder 2"/>
          <p:cNvSpPr>
            <a:spLocks noGrp="1"/>
          </p:cNvSpPr>
          <p:nvPr>
            <p:ph type="sldNum" sz="quarter" idx="10"/>
            <p:custDataLst>
              <p:tags r:id="rId2"/>
            </p:custDataLst>
          </p:nvPr>
        </p:nvSpPr>
        <p:spPr>
          <a:noFill/>
        </p:spPr>
        <p:txBody>
          <a:bodyPr/>
          <a:lstStyle/>
          <a:p>
            <a:pPr fontAlgn="base">
              <a:spcBef>
                <a:spcPct val="0"/>
              </a:spcBef>
              <a:spcAft>
                <a:spcPct val="0"/>
              </a:spcAft>
            </a:pPr>
            <a:fld id="{C0C6E9B7-447C-4D99-B46B-3771927FA677}" type="slidenum">
              <a:rPr lang="en-CA" altLang="en-US" sz="1400" smtClean="0">
                <a:solidFill>
                  <a:srgbClr val="7C6A55"/>
                </a:solidFill>
                <a:latin typeface="Arial" pitchFamily="34" charset="0"/>
                <a:ea typeface="Geneva"/>
                <a:cs typeface="Geneva"/>
              </a:rPr>
              <a:pPr fontAlgn="base">
                <a:spcBef>
                  <a:spcPct val="0"/>
                </a:spcBef>
                <a:spcAft>
                  <a:spcPct val="0"/>
                </a:spcAft>
              </a:pPr>
              <a:t>58</a:t>
            </a:fld>
            <a:endParaRPr lang="en-CA" altLang="en-US" sz="1400" smtClean="0">
              <a:solidFill>
                <a:srgbClr val="7C6A55"/>
              </a:solidFill>
              <a:latin typeface="Arial" pitchFamily="34" charset="0"/>
              <a:ea typeface="Geneva"/>
              <a:cs typeface="Geneva"/>
            </a:endParaRPr>
          </a:p>
        </p:txBody>
      </p:sp>
      <p:sp>
        <p:nvSpPr>
          <p:cNvPr id="252939" name="Rectangle 31"/>
          <p:cNvSpPr>
            <a:spLocks noChangeArrowheads="1"/>
          </p:cNvSpPr>
          <p:nvPr>
            <p:custDataLst>
              <p:tags r:id="rId3"/>
            </p:custDataLst>
          </p:nvPr>
        </p:nvSpPr>
        <p:spPr bwMode="auto">
          <a:xfrm>
            <a:off x="293688" y="439738"/>
            <a:ext cx="6870700" cy="457200"/>
          </a:xfrm>
          <a:prstGeom prst="rect">
            <a:avLst/>
          </a:prstGeom>
          <a:noFill/>
          <a:ln w="9525">
            <a:noFill/>
            <a:miter lim="800000"/>
            <a:headEnd/>
            <a:tailEnd/>
          </a:ln>
        </p:spPr>
        <p:txBody>
          <a:bodyPr>
            <a:spAutoFit/>
          </a:bodyPr>
          <a:lstStyle/>
          <a:p>
            <a:pPr eaLnBrk="0" hangingPunct="0"/>
            <a:r>
              <a:rPr lang="en-CA" altLang="en-US" sz="2800" b="1" baseline="-25000">
                <a:ea typeface="Geneva"/>
                <a:cs typeface="Geneva"/>
              </a:rPr>
              <a:t> </a:t>
            </a:r>
            <a:r>
              <a:rPr lang="fr-CA" altLang="en-US" sz="3600" b="1" baseline="-25000">
                <a:latin typeface="Arial Black" pitchFamily="34" charset="0"/>
                <a:ea typeface="Geneva"/>
                <a:cs typeface="Geneva"/>
              </a:rPr>
              <a:t>Croyances et hypothèses (mentalités)</a:t>
            </a:r>
          </a:p>
        </p:txBody>
      </p:sp>
      <p:sp>
        <p:nvSpPr>
          <p:cNvPr id="252940" name="Line 63"/>
          <p:cNvSpPr>
            <a:spLocks noChangeShapeType="1"/>
          </p:cNvSpPr>
          <p:nvPr>
            <p:custDataLst>
              <p:tags r:id="rId4"/>
            </p:custDataLst>
          </p:nvPr>
        </p:nvSpPr>
        <p:spPr bwMode="auto">
          <a:xfrm>
            <a:off x="3505200" y="1371600"/>
            <a:ext cx="1728788" cy="0"/>
          </a:xfrm>
          <a:prstGeom prst="line">
            <a:avLst/>
          </a:prstGeom>
          <a:noFill/>
          <a:ln w="120650">
            <a:solidFill>
              <a:srgbClr val="3366FF"/>
            </a:solidFill>
            <a:round/>
            <a:headEnd/>
            <a:tailEnd type="triangle" w="med" len="med"/>
          </a:ln>
        </p:spPr>
        <p:txBody>
          <a:bodyPr/>
          <a:lstStyle/>
          <a:p>
            <a:endParaRPr lang="fr-CA"/>
          </a:p>
        </p:txBody>
      </p:sp>
      <p:sp>
        <p:nvSpPr>
          <p:cNvPr id="35" name="TextBox 34"/>
          <p:cNvSpPr txBox="1">
            <a:spLocks noChangeArrowheads="1"/>
          </p:cNvSpPr>
          <p:nvPr>
            <p:custDataLst>
              <p:tags r:id="rId5"/>
            </p:custDataLst>
          </p:nvPr>
        </p:nvSpPr>
        <p:spPr bwMode="auto">
          <a:xfrm>
            <a:off x="293688" y="1752600"/>
            <a:ext cx="3744912" cy="4068763"/>
          </a:xfrm>
          <a:prstGeom prst="rect">
            <a:avLst/>
          </a:prstGeom>
          <a:noFill/>
          <a:ln w="9525">
            <a:noFill/>
            <a:miter lim="800000"/>
            <a:headEnd/>
            <a:tailEnd/>
          </a:ln>
        </p:spPr>
        <p:txBody>
          <a:bodyPr>
            <a:spAutoFit/>
          </a:bodyPr>
          <a:lstStyle/>
          <a:p>
            <a:pPr eaLnBrk="0" hangingPunct="0">
              <a:lnSpc>
                <a:spcPct val="85000"/>
              </a:lnSpc>
            </a:pPr>
            <a:r>
              <a:rPr lang="fr-CA" altLang="en-US" sz="2800" b="1" baseline="-25000" dirty="0">
                <a:solidFill>
                  <a:srgbClr val="0B0201"/>
                </a:solidFill>
                <a:ea typeface="Geneva"/>
                <a:cs typeface="Geneva"/>
              </a:rPr>
              <a:t>Aligner les opérations sur les besoins des intervenants internes</a:t>
            </a:r>
          </a:p>
          <a:p>
            <a:pPr eaLnBrk="0" hangingPunct="0">
              <a:lnSpc>
                <a:spcPct val="85000"/>
              </a:lnSpc>
            </a:pPr>
            <a:endParaRPr lang="fr-CA" altLang="en-US" b="1" baseline="-25000" dirty="0">
              <a:solidFill>
                <a:srgbClr val="0B0201"/>
              </a:solidFill>
              <a:ea typeface="Geneva"/>
              <a:cs typeface="Geneva"/>
            </a:endParaRPr>
          </a:p>
          <a:p>
            <a:pPr eaLnBrk="0" hangingPunct="0">
              <a:lnSpc>
                <a:spcPct val="85000"/>
              </a:lnSpc>
            </a:pPr>
            <a:r>
              <a:rPr lang="fr-CA" altLang="en-US" sz="2800" b="1" baseline="-25000" dirty="0">
                <a:solidFill>
                  <a:srgbClr val="0B0201"/>
                </a:solidFill>
                <a:ea typeface="Geneva"/>
                <a:cs typeface="Geneva"/>
              </a:rPr>
              <a:t>On ne peut pas changer nos façons de faire, donc à quoi bon essayer.</a:t>
            </a:r>
          </a:p>
          <a:p>
            <a:pPr eaLnBrk="0" hangingPunct="0">
              <a:lnSpc>
                <a:spcPct val="85000"/>
              </a:lnSpc>
            </a:pPr>
            <a:endParaRPr lang="fr-CA" altLang="en-US" b="1" baseline="-25000" dirty="0">
              <a:solidFill>
                <a:srgbClr val="0B0201"/>
              </a:solidFill>
              <a:ea typeface="Geneva"/>
              <a:cs typeface="Geneva"/>
            </a:endParaRPr>
          </a:p>
          <a:p>
            <a:pPr eaLnBrk="0" hangingPunct="0">
              <a:lnSpc>
                <a:spcPct val="85000"/>
              </a:lnSpc>
            </a:pPr>
            <a:r>
              <a:rPr lang="fr-CA" altLang="en-US" sz="2800" b="1" baseline="-25000" dirty="0">
                <a:solidFill>
                  <a:srgbClr val="0B0201"/>
                </a:solidFill>
                <a:ea typeface="Geneva"/>
                <a:cs typeface="Geneva"/>
              </a:rPr>
              <a:t>Les problèmes sont une mauvaise chose</a:t>
            </a:r>
            <a:r>
              <a:rPr lang="fr-CA" altLang="en-US" sz="2800" b="1" baseline="-25000" dirty="0" smtClean="0">
                <a:solidFill>
                  <a:srgbClr val="0B0201"/>
                </a:solidFill>
                <a:ea typeface="Geneva"/>
                <a:cs typeface="Geneva"/>
              </a:rPr>
              <a:t>... </a:t>
            </a:r>
            <a:endParaRPr lang="fr-CA" altLang="en-US" sz="2800" b="1" baseline="-25000" dirty="0">
              <a:solidFill>
                <a:srgbClr val="0B0201"/>
              </a:solidFill>
              <a:ea typeface="Geneva"/>
              <a:cs typeface="Geneva"/>
            </a:endParaRPr>
          </a:p>
          <a:p>
            <a:pPr eaLnBrk="0" hangingPunct="0">
              <a:lnSpc>
                <a:spcPct val="85000"/>
              </a:lnSpc>
            </a:pPr>
            <a:r>
              <a:rPr lang="fr-CA" altLang="en-US" sz="2800" b="1" baseline="-25000" dirty="0">
                <a:solidFill>
                  <a:srgbClr val="0B0201"/>
                </a:solidFill>
                <a:ea typeface="Geneva"/>
                <a:cs typeface="Geneva"/>
              </a:rPr>
              <a:t>Les cacher = survie</a:t>
            </a:r>
          </a:p>
          <a:p>
            <a:pPr eaLnBrk="0" hangingPunct="0">
              <a:lnSpc>
                <a:spcPct val="85000"/>
              </a:lnSpc>
            </a:pPr>
            <a:endParaRPr lang="fr-CA" altLang="en-US" b="1" baseline="-25000" dirty="0">
              <a:solidFill>
                <a:srgbClr val="0B0201"/>
              </a:solidFill>
              <a:ea typeface="Geneva"/>
              <a:cs typeface="Geneva"/>
            </a:endParaRPr>
          </a:p>
          <a:p>
            <a:pPr eaLnBrk="0" hangingPunct="0">
              <a:lnSpc>
                <a:spcPct val="85000"/>
              </a:lnSpc>
            </a:pPr>
            <a:r>
              <a:rPr lang="fr-CA" altLang="en-US" sz="2800" b="1" baseline="-25000" dirty="0">
                <a:solidFill>
                  <a:srgbClr val="0B0201"/>
                </a:solidFill>
                <a:ea typeface="Geneva"/>
                <a:cs typeface="Geneva"/>
              </a:rPr>
              <a:t>Chacun fait son propre travail.</a:t>
            </a:r>
          </a:p>
          <a:p>
            <a:pPr eaLnBrk="0" hangingPunct="0">
              <a:lnSpc>
                <a:spcPct val="85000"/>
              </a:lnSpc>
            </a:pPr>
            <a:endParaRPr lang="fr-CA" altLang="en-US" b="1" baseline="-25000" dirty="0">
              <a:solidFill>
                <a:srgbClr val="0B0201"/>
              </a:solidFill>
              <a:ea typeface="Geneva"/>
              <a:cs typeface="Geneva"/>
            </a:endParaRPr>
          </a:p>
          <a:p>
            <a:pPr eaLnBrk="0" hangingPunct="0">
              <a:lnSpc>
                <a:spcPct val="85000"/>
              </a:lnSpc>
            </a:pPr>
            <a:r>
              <a:rPr lang="fr-CA" altLang="en-US" sz="2800" b="1" baseline="-25000" dirty="0">
                <a:solidFill>
                  <a:srgbClr val="0B0201"/>
                </a:solidFill>
                <a:ea typeface="Geneva"/>
                <a:cs typeface="Geneva"/>
              </a:rPr>
              <a:t>On ne peut pas faire confiance aux gens. </a:t>
            </a:r>
          </a:p>
          <a:p>
            <a:pPr eaLnBrk="0" hangingPunct="0">
              <a:lnSpc>
                <a:spcPct val="85000"/>
              </a:lnSpc>
            </a:pPr>
            <a:endParaRPr lang="fr-CA" altLang="en-US" b="1" baseline="-25000" dirty="0">
              <a:solidFill>
                <a:srgbClr val="0B0201"/>
              </a:solidFill>
              <a:ea typeface="Geneva"/>
              <a:cs typeface="Geneva"/>
            </a:endParaRPr>
          </a:p>
          <a:p>
            <a:pPr eaLnBrk="0" hangingPunct="0">
              <a:lnSpc>
                <a:spcPct val="85000"/>
              </a:lnSpc>
            </a:pPr>
            <a:r>
              <a:rPr lang="fr-CA" altLang="en-US" sz="2800" b="1" baseline="-25000" dirty="0">
                <a:solidFill>
                  <a:srgbClr val="0B0201"/>
                </a:solidFill>
                <a:ea typeface="Geneva"/>
                <a:cs typeface="Geneva"/>
              </a:rPr>
              <a:t>C’est normal d’attendre.</a:t>
            </a:r>
          </a:p>
        </p:txBody>
      </p:sp>
      <p:sp>
        <p:nvSpPr>
          <p:cNvPr id="2" name="Rectangle 1"/>
          <p:cNvSpPr>
            <a:spLocks noChangeArrowheads="1"/>
          </p:cNvSpPr>
          <p:nvPr>
            <p:custDataLst>
              <p:tags r:id="rId6"/>
            </p:custDataLst>
          </p:nvPr>
        </p:nvSpPr>
        <p:spPr bwMode="auto">
          <a:xfrm>
            <a:off x="4114800" y="1752600"/>
            <a:ext cx="4572000" cy="4029075"/>
          </a:xfrm>
          <a:prstGeom prst="rect">
            <a:avLst/>
          </a:prstGeom>
          <a:noFill/>
          <a:ln w="9525">
            <a:noFill/>
            <a:miter lim="800000"/>
            <a:headEnd/>
            <a:tailEnd/>
          </a:ln>
        </p:spPr>
        <p:txBody>
          <a:bodyPr>
            <a:spAutoFit/>
          </a:bodyPr>
          <a:lstStyle/>
          <a:p>
            <a:pPr eaLnBrk="0" hangingPunct="0">
              <a:lnSpc>
                <a:spcPct val="85000"/>
              </a:lnSpc>
            </a:pPr>
            <a:r>
              <a:rPr lang="fr-CA" altLang="en-US" sz="2800" b="1" baseline="-25000">
                <a:solidFill>
                  <a:srgbClr val="0B0201"/>
                </a:solidFill>
                <a:ea typeface="Geneva"/>
                <a:cs typeface="Geneva"/>
              </a:rPr>
              <a:t>Aligner toutes les activités sur les valeurs des intervenants et utilisateurs finaux externes.</a:t>
            </a:r>
          </a:p>
          <a:p>
            <a:pPr eaLnBrk="0" hangingPunct="0">
              <a:lnSpc>
                <a:spcPct val="85000"/>
              </a:lnSpc>
            </a:pPr>
            <a:endParaRPr lang="fr-CA" altLang="en-US" b="1" baseline="-25000">
              <a:solidFill>
                <a:srgbClr val="0B0201"/>
              </a:solidFill>
              <a:ea typeface="Geneva"/>
              <a:cs typeface="Geneva"/>
            </a:endParaRPr>
          </a:p>
          <a:p>
            <a:pPr eaLnBrk="0" hangingPunct="0">
              <a:lnSpc>
                <a:spcPct val="85000"/>
              </a:lnSpc>
            </a:pPr>
            <a:r>
              <a:rPr lang="fr-CA" altLang="en-US" sz="2800" b="1" baseline="-25000">
                <a:solidFill>
                  <a:srgbClr val="0B0201"/>
                </a:solidFill>
                <a:ea typeface="Geneva"/>
                <a:cs typeface="Geneva"/>
              </a:rPr>
              <a:t>Apporter des améliorations là où les clients le désirent. </a:t>
            </a:r>
          </a:p>
          <a:p>
            <a:pPr eaLnBrk="0" hangingPunct="0">
              <a:lnSpc>
                <a:spcPct val="85000"/>
              </a:lnSpc>
            </a:pPr>
            <a:endParaRPr lang="fr-CA" altLang="en-US" sz="2000" b="1" baseline="-25000">
              <a:solidFill>
                <a:srgbClr val="0B0201"/>
              </a:solidFill>
              <a:ea typeface="Geneva"/>
              <a:cs typeface="Geneva"/>
            </a:endParaRPr>
          </a:p>
          <a:p>
            <a:pPr eaLnBrk="0" hangingPunct="0">
              <a:lnSpc>
                <a:spcPct val="85000"/>
              </a:lnSpc>
            </a:pPr>
            <a:r>
              <a:rPr lang="fr-CA" altLang="en-US" sz="2800" b="1" baseline="-25000">
                <a:solidFill>
                  <a:srgbClr val="0B0201"/>
                </a:solidFill>
                <a:ea typeface="Geneva"/>
                <a:cs typeface="Geneva"/>
              </a:rPr>
              <a:t>Repérer les problèmes est nécessaire. Les négliger ou les cacher est néfaste. </a:t>
            </a:r>
          </a:p>
          <a:p>
            <a:pPr eaLnBrk="0" hangingPunct="0">
              <a:lnSpc>
                <a:spcPct val="85000"/>
              </a:lnSpc>
            </a:pPr>
            <a:endParaRPr lang="fr-CA" altLang="en-US" sz="2000" b="1" baseline="-25000">
              <a:solidFill>
                <a:srgbClr val="0B0201"/>
              </a:solidFill>
              <a:ea typeface="Geneva"/>
              <a:cs typeface="Geneva"/>
            </a:endParaRPr>
          </a:p>
          <a:p>
            <a:pPr eaLnBrk="0" hangingPunct="0">
              <a:lnSpc>
                <a:spcPct val="85000"/>
              </a:lnSpc>
            </a:pPr>
            <a:r>
              <a:rPr lang="fr-CA" altLang="en-US" sz="2800" b="1" baseline="-25000">
                <a:solidFill>
                  <a:srgbClr val="0B0201"/>
                </a:solidFill>
                <a:ea typeface="Geneva"/>
                <a:cs typeface="Geneva"/>
              </a:rPr>
              <a:t>Mon travail fait partie d’un système de bout en bout.</a:t>
            </a:r>
            <a:endParaRPr lang="fr-CA" altLang="en-US" sz="2000" b="1" baseline="-25000">
              <a:solidFill>
                <a:srgbClr val="0B0201"/>
              </a:solidFill>
              <a:ea typeface="Geneva"/>
              <a:cs typeface="Geneva"/>
            </a:endParaRPr>
          </a:p>
          <a:p>
            <a:pPr eaLnBrk="0" hangingPunct="0">
              <a:lnSpc>
                <a:spcPct val="85000"/>
              </a:lnSpc>
            </a:pPr>
            <a:r>
              <a:rPr lang="fr-CA" altLang="en-US" sz="2800" b="1" baseline="-25000">
                <a:solidFill>
                  <a:srgbClr val="0B0201"/>
                </a:solidFill>
                <a:ea typeface="Geneva"/>
                <a:cs typeface="Geneva"/>
              </a:rPr>
              <a:t>Traiter les gens comme des adultes : ouvrir les livres et leur demander des comptes.</a:t>
            </a:r>
          </a:p>
          <a:p>
            <a:pPr eaLnBrk="0" hangingPunct="0">
              <a:lnSpc>
                <a:spcPct val="85000"/>
              </a:lnSpc>
            </a:pPr>
            <a:r>
              <a:rPr lang="fr-CA" altLang="en-US" sz="2800" b="1" baseline="-25000">
                <a:solidFill>
                  <a:srgbClr val="0B0201"/>
                </a:solidFill>
                <a:ea typeface="Geneva"/>
                <a:cs typeface="Geneva"/>
              </a:rPr>
              <a:t>L’utilisateur final exige un flux.</a:t>
            </a:r>
            <a:endParaRPr lang="fr-CA" altLang="en-US" sz="2400" b="1" baseline="-25000">
              <a:solidFill>
                <a:srgbClr val="7C6A55"/>
              </a:solidFill>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5">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35">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35">
                                            <p:txEl>
                                              <p:pRg st="11" end="11"/>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custDataLst>
              <p:tags r:id="rId1"/>
            </p:custDataLst>
          </p:nvPr>
        </p:nvSpPr>
        <p:spPr/>
        <p:txBody>
          <a:bodyPr/>
          <a:lstStyle/>
          <a:p>
            <a:r>
              <a:rPr lang="fr-CA" altLang="en-US" smtClean="0"/>
              <a:t>Leçons</a:t>
            </a:r>
          </a:p>
        </p:txBody>
      </p:sp>
      <p:sp>
        <p:nvSpPr>
          <p:cNvPr id="253955" name="Rectangle 3"/>
          <p:cNvSpPr>
            <a:spLocks noGrp="1" noChangeArrowheads="1"/>
          </p:cNvSpPr>
          <p:nvPr>
            <p:ph idx="1"/>
            <p:custDataLst>
              <p:tags r:id="rId2"/>
            </p:custDataLst>
          </p:nvPr>
        </p:nvSpPr>
        <p:spPr>
          <a:xfrm>
            <a:off x="323850" y="2420938"/>
            <a:ext cx="8229600" cy="3962400"/>
          </a:xfrm>
        </p:spPr>
        <p:txBody>
          <a:bodyPr/>
          <a:lstStyle/>
          <a:p>
            <a:pPr marL="457200" indent="-457200">
              <a:lnSpc>
                <a:spcPct val="90000"/>
              </a:lnSpc>
              <a:buFontTx/>
              <a:buChar char="•"/>
            </a:pPr>
            <a:r>
              <a:rPr lang="fr-CA" altLang="en-US" dirty="0" smtClean="0"/>
              <a:t>La culture est essentielle au rendement – tout aussi importante que les outils, la technologie, etc. – et pourtant, elle est souvent négligée.</a:t>
            </a:r>
          </a:p>
          <a:p>
            <a:pPr marL="457200" indent="-457200">
              <a:lnSpc>
                <a:spcPct val="90000"/>
              </a:lnSpc>
              <a:buFontTx/>
              <a:buChar char="•"/>
            </a:pPr>
            <a:r>
              <a:rPr lang="fr-CA" altLang="en-US" dirty="0" smtClean="0"/>
              <a:t>On peut optimiser la culture de manière à fournir un rendement amélioré.</a:t>
            </a:r>
          </a:p>
        </p:txBody>
      </p:sp>
      <p:sp>
        <p:nvSpPr>
          <p:cNvPr id="253956" name="Rectangle 5"/>
          <p:cNvSpPr>
            <a:spLocks noGrp="1" noChangeArrowheads="1"/>
          </p:cNvSpPr>
          <p:nvPr>
            <p:ph type="sldNum" sz="quarter" idx="10"/>
            <p:custDataLst>
              <p:tags r:id="rId3"/>
            </p:custDataLst>
          </p:nvPr>
        </p:nvSpPr>
        <p:spPr>
          <a:noFill/>
        </p:spPr>
        <p:txBody>
          <a:bodyPr/>
          <a:lstStyle/>
          <a:p>
            <a:pPr eaLnBrk="1" fontAlgn="base" hangingPunct="1">
              <a:spcBef>
                <a:spcPct val="0"/>
              </a:spcBef>
              <a:spcAft>
                <a:spcPct val="0"/>
              </a:spcAft>
            </a:pPr>
            <a:fld id="{9AB93EF2-CFA8-4B7C-8BA4-28F4DE7CB55B}" type="slidenum">
              <a:rPr lang="en-CA" altLang="en-US" sz="1400">
                <a:solidFill>
                  <a:srgbClr val="7C6A55"/>
                </a:solidFill>
                <a:latin typeface="Arial" pitchFamily="34" charset="0"/>
                <a:ea typeface="Geneva"/>
                <a:cs typeface="Geneva"/>
              </a:rPr>
              <a:pPr eaLnBrk="1" fontAlgn="base" hangingPunct="1">
                <a:spcBef>
                  <a:spcPct val="0"/>
                </a:spcBef>
                <a:spcAft>
                  <a:spcPct val="0"/>
                </a:spcAft>
              </a:pPr>
              <a:t>59</a:t>
            </a:fld>
            <a:endParaRPr lang="en-CA" altLang="en-US" sz="1400">
              <a:solidFill>
                <a:srgbClr val="7C6A55"/>
              </a:solidFill>
              <a:latin typeface="Arial" pitchFamily="34" charset="0"/>
              <a:ea typeface="Geneva"/>
              <a:cs typeface="Genev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itle 1"/>
          <p:cNvSpPr>
            <a:spLocks noGrp="1"/>
          </p:cNvSpPr>
          <p:nvPr>
            <p:ph type="title"/>
            <p:custDataLst>
              <p:tags r:id="rId1"/>
            </p:custDataLst>
          </p:nvPr>
        </p:nvSpPr>
        <p:spPr/>
        <p:txBody>
          <a:bodyPr/>
          <a:lstStyle/>
          <a:p>
            <a:r>
              <a:rPr lang="fr-FR" altLang="en-US" sz="3600" smtClean="0"/>
              <a:t>Naturel de faire la bonne chose</a:t>
            </a:r>
            <a:endParaRPr lang="en-CA" altLang="en-US" sz="3600" smtClean="0"/>
          </a:p>
        </p:txBody>
      </p:sp>
      <p:sp>
        <p:nvSpPr>
          <p:cNvPr id="199683" name="Slide Number Placeholder 3"/>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7E8957C7-3E76-4F01-86E4-25173EF43BAD}"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6</a:t>
            </a:fld>
            <a:endParaRPr lang="en-US" altLang="en-US" sz="1400">
              <a:solidFill>
                <a:srgbClr val="7C6A55"/>
              </a:solidFill>
              <a:latin typeface="Verdana" pitchFamily="34" charset="0"/>
              <a:ea typeface="Geneva"/>
              <a:cs typeface="Geneva"/>
            </a:endParaRPr>
          </a:p>
        </p:txBody>
      </p:sp>
      <p:graphicFrame>
        <p:nvGraphicFramePr>
          <p:cNvPr id="2" name="Table 1"/>
          <p:cNvGraphicFramePr>
            <a:graphicFrameLocks noGrp="1"/>
          </p:cNvGraphicFramePr>
          <p:nvPr>
            <p:custDataLst>
              <p:tags r:id="rId3"/>
            </p:custDataLst>
          </p:nvPr>
        </p:nvGraphicFramePr>
        <p:xfrm>
          <a:off x="1331913" y="2133600"/>
          <a:ext cx="6089650" cy="4267962"/>
        </p:xfrm>
        <a:graphic>
          <a:graphicData uri="http://schemas.openxmlformats.org/drawingml/2006/table">
            <a:tbl>
              <a:tblPr firstRow="1" firstCol="1" bandRow="1" bandCol="1"/>
              <a:tblGrid>
                <a:gridCol w="3045955"/>
                <a:gridCol w="3043695"/>
              </a:tblGrid>
              <a:tr h="4267200">
                <a:tc>
                  <a:txBody>
                    <a:bodyPr/>
                    <a:lstStyle/>
                    <a:p>
                      <a:pPr>
                        <a:spcAft>
                          <a:spcPts val="0"/>
                        </a:spcAft>
                      </a:pPr>
                      <a:endParaRPr lang="en-CA" sz="1100" dirty="0">
                        <a:effectLst/>
                        <a:latin typeface="Times New Roman"/>
                        <a:ea typeface="MS Mincho"/>
                      </a:endParaRPr>
                    </a:p>
                    <a:p>
                      <a:pPr algn="r">
                        <a:spcAft>
                          <a:spcPts val="0"/>
                        </a:spcAft>
                      </a:pPr>
                      <a:r>
                        <a:rPr lang="en-CA" sz="900" b="1" dirty="0">
                          <a:effectLst/>
                          <a:latin typeface="Times New Roman"/>
                          <a:ea typeface="MS Mincho"/>
                        </a:rPr>
                        <a:t> </a:t>
                      </a:r>
                      <a:endParaRPr lang="en-CA" sz="1100" dirty="0">
                        <a:effectLst/>
                        <a:latin typeface="Times New Roman"/>
                        <a:ea typeface="MS Mincho"/>
                      </a:endParaRPr>
                    </a:p>
                    <a:p>
                      <a:pPr>
                        <a:spcAft>
                          <a:spcPts val="0"/>
                        </a:spcAft>
                      </a:pPr>
                      <a:r>
                        <a:rPr lang="fr-CA" sz="700" b="1" dirty="0">
                          <a:effectLst/>
                          <a:latin typeface="Times New Roman"/>
                          <a:ea typeface="MS Mincho"/>
                        </a:rPr>
                        <a:t> </a:t>
                      </a:r>
                      <a:endParaRPr lang="en-CA" sz="1100" dirty="0">
                        <a:effectLst/>
                        <a:latin typeface="Times New Roman"/>
                        <a:ea typeface="MS Mincho"/>
                      </a:endParaRPr>
                    </a:p>
                    <a:p>
                      <a:pPr>
                        <a:lnSpc>
                          <a:spcPct val="90000"/>
                        </a:lnSpc>
                        <a:spcAft>
                          <a:spcPts val="0"/>
                        </a:spcAft>
                      </a:pPr>
                      <a:r>
                        <a:rPr lang="fr-CA" sz="1100" b="1" dirty="0">
                          <a:effectLst/>
                          <a:latin typeface="Times New Roman"/>
                          <a:ea typeface="MS Mincho"/>
                        </a:rPr>
                        <a:t>Fruits</a:t>
                      </a:r>
                      <a:endParaRPr lang="en-CA" sz="1100" dirty="0">
                        <a:effectLst/>
                        <a:latin typeface="Times New Roman"/>
                        <a:ea typeface="MS Mincho"/>
                      </a:endParaRPr>
                    </a:p>
                    <a:p>
                      <a:pPr marL="342900" lvl="0" indent="-342900">
                        <a:lnSpc>
                          <a:spcPct val="90000"/>
                        </a:lnSpc>
                        <a:spcAft>
                          <a:spcPts val="0"/>
                        </a:spcAft>
                        <a:buFont typeface="Symbol"/>
                        <a:buChar char=""/>
                      </a:pPr>
                      <a:r>
                        <a:rPr lang="fr-CA" sz="1100" dirty="0">
                          <a:effectLst/>
                          <a:latin typeface="Calibri"/>
                          <a:ea typeface="Times New Roman"/>
                          <a:cs typeface="Calibri"/>
                        </a:rPr>
                        <a:t>Oranges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Fraises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Bananes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Pommes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Bleuets </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Raisins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Kiwis</a:t>
                      </a:r>
                      <a:endParaRPr lang="en-CA" sz="1000" dirty="0">
                        <a:effectLst/>
                        <a:latin typeface="Calibri"/>
                        <a:ea typeface="Times New Roman"/>
                        <a:cs typeface="Calibri"/>
                      </a:endParaRPr>
                    </a:p>
                    <a:p>
                      <a:pPr>
                        <a:lnSpc>
                          <a:spcPct val="90000"/>
                        </a:lnSpc>
                        <a:spcAft>
                          <a:spcPts val="0"/>
                        </a:spcAft>
                      </a:pPr>
                      <a:r>
                        <a:rPr lang="fr-CA" sz="1100" b="1" dirty="0">
                          <a:effectLst/>
                          <a:latin typeface="Times New Roman"/>
                          <a:ea typeface="MS Mincho"/>
                        </a:rPr>
                        <a:t> </a:t>
                      </a:r>
                      <a:endParaRPr lang="en-CA" sz="1100" dirty="0">
                        <a:effectLst/>
                        <a:latin typeface="Times New Roman"/>
                        <a:ea typeface="MS Mincho"/>
                      </a:endParaRPr>
                    </a:p>
                    <a:p>
                      <a:pPr>
                        <a:lnSpc>
                          <a:spcPct val="90000"/>
                        </a:lnSpc>
                        <a:spcAft>
                          <a:spcPts val="0"/>
                        </a:spcAft>
                      </a:pPr>
                      <a:r>
                        <a:rPr lang="fr-CA" sz="1100" b="1" dirty="0">
                          <a:effectLst/>
                          <a:latin typeface="Times New Roman"/>
                          <a:ea typeface="MS Mincho"/>
                        </a:rPr>
                        <a:t>Légumes</a:t>
                      </a:r>
                      <a:endParaRPr lang="en-CA" sz="1100" dirty="0">
                        <a:effectLst/>
                        <a:latin typeface="Times New Roman"/>
                        <a:ea typeface="MS Mincho"/>
                      </a:endParaRPr>
                    </a:p>
                    <a:p>
                      <a:pPr marL="342900" lvl="0" indent="-342900">
                        <a:lnSpc>
                          <a:spcPct val="90000"/>
                        </a:lnSpc>
                        <a:spcAft>
                          <a:spcPts val="0"/>
                        </a:spcAft>
                        <a:buFont typeface="Symbol"/>
                        <a:buChar char=""/>
                      </a:pPr>
                      <a:r>
                        <a:rPr lang="fr-CA" sz="1100" dirty="0">
                          <a:effectLst/>
                          <a:latin typeface="Calibri"/>
                          <a:ea typeface="Times New Roman"/>
                          <a:cs typeface="Calibri"/>
                        </a:rPr>
                        <a:t>Laitue  Épinards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Carottes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Brocoli</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Haricots verts </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Concombres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Tomates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Poivrons rouges</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Oignons </a:t>
                      </a:r>
                      <a:endParaRPr lang="en-CA" sz="1000" dirty="0">
                        <a:effectLst/>
                        <a:latin typeface="Calibri"/>
                        <a:ea typeface="Times New Roman"/>
                        <a:cs typeface="Calibri"/>
                      </a:endParaRPr>
                    </a:p>
                    <a:p>
                      <a:pPr marL="342900" lvl="0" indent="-342900">
                        <a:lnSpc>
                          <a:spcPct val="90000"/>
                        </a:lnSpc>
                        <a:spcAft>
                          <a:spcPts val="0"/>
                        </a:spcAft>
                        <a:buFont typeface="Symbol"/>
                        <a:buChar char=""/>
                      </a:pPr>
                      <a:r>
                        <a:rPr lang="fr-CA" sz="1100" dirty="0">
                          <a:effectLst/>
                          <a:latin typeface="Calibri"/>
                          <a:ea typeface="Times New Roman"/>
                          <a:cs typeface="Calibri"/>
                        </a:rPr>
                        <a:t>Pommes de terre</a:t>
                      </a:r>
                      <a:endParaRPr lang="en-CA" sz="1000" dirty="0">
                        <a:effectLst/>
                        <a:latin typeface="Calibri"/>
                        <a:ea typeface="Times New Roman"/>
                        <a:cs typeface="Calibri"/>
                      </a:endParaRPr>
                    </a:p>
                    <a:p>
                      <a:pPr marL="457200">
                        <a:lnSpc>
                          <a:spcPct val="115000"/>
                        </a:lnSpc>
                        <a:spcAft>
                          <a:spcPts val="0"/>
                        </a:spcAft>
                      </a:pPr>
                      <a:r>
                        <a:rPr lang="fr-CA" sz="700" dirty="0">
                          <a:effectLst/>
                          <a:latin typeface="Calibri"/>
                          <a:ea typeface="Times New Roman"/>
                          <a:cs typeface="Calibri"/>
                        </a:rPr>
                        <a:t> </a:t>
                      </a:r>
                      <a:endParaRPr lang="en-CA" sz="1000" dirty="0">
                        <a:effectLst/>
                        <a:latin typeface="Calibri"/>
                        <a:ea typeface="Times New Roman"/>
                        <a:cs typeface="Calibri"/>
                      </a:endParaRPr>
                    </a:p>
                  </a:txBody>
                  <a:tcPr marL="61043" marR="6104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fr-CA" sz="1100" b="1" dirty="0">
                          <a:effectLst/>
                          <a:latin typeface="Times New Roman"/>
                          <a:ea typeface="MS Mincho"/>
                        </a:rPr>
                        <a:t> </a:t>
                      </a:r>
                      <a:endParaRPr lang="en-CA" sz="1100" dirty="0">
                        <a:effectLst/>
                        <a:latin typeface="Times New Roman"/>
                        <a:ea typeface="MS Mincho"/>
                      </a:endParaRPr>
                    </a:p>
                    <a:p>
                      <a:pPr>
                        <a:spcAft>
                          <a:spcPts val="0"/>
                        </a:spcAft>
                      </a:pPr>
                      <a:r>
                        <a:rPr lang="fr-CA" sz="1100" b="1" dirty="0">
                          <a:effectLst/>
                          <a:latin typeface="Times New Roman"/>
                          <a:ea typeface="MS Mincho"/>
                        </a:rPr>
                        <a:t>Articles ménagers et produits de nettoyage </a:t>
                      </a:r>
                      <a:endParaRPr lang="en-CA" sz="1100" dirty="0">
                        <a:effectLst/>
                        <a:latin typeface="Times New Roman"/>
                        <a:ea typeface="MS Mincho"/>
                      </a:endParaRPr>
                    </a:p>
                    <a:p>
                      <a:pPr marL="342900" lvl="0" indent="-342900">
                        <a:lnSpc>
                          <a:spcPct val="115000"/>
                        </a:lnSpc>
                        <a:spcAft>
                          <a:spcPts val="0"/>
                        </a:spcAft>
                        <a:buFont typeface="Symbol"/>
                        <a:buChar char=""/>
                      </a:pPr>
                      <a:r>
                        <a:rPr lang="fr-CA" sz="1100" dirty="0" err="1">
                          <a:effectLst/>
                          <a:latin typeface="Calibri"/>
                          <a:ea typeface="Times New Roman"/>
                          <a:cs typeface="Calibri"/>
                        </a:rPr>
                        <a:t>Fantastik</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Nettoyant pour planchers</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Nettoyant pour bol de toilette</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err="1">
                          <a:effectLst/>
                          <a:latin typeface="Calibri"/>
                          <a:ea typeface="Times New Roman"/>
                          <a:cs typeface="Calibri"/>
                        </a:rPr>
                        <a:t>Vim</a:t>
                      </a:r>
                      <a:r>
                        <a:rPr lang="fr-CA" sz="1100" dirty="0">
                          <a:effectLst/>
                          <a:latin typeface="Calibri"/>
                          <a:ea typeface="Times New Roman"/>
                          <a:cs typeface="Calibri"/>
                        </a:rPr>
                        <a:t> salle de bains</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Détergent à lessive – chaud, froid</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Sacs de poubelle blancs pour cuisine (grands )</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Sacs de recyclage pour aliments (petits)</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Sacs </a:t>
                      </a:r>
                      <a:r>
                        <a:rPr lang="fr-CA" sz="1100" dirty="0" err="1">
                          <a:effectLst/>
                          <a:latin typeface="Calibri"/>
                          <a:ea typeface="Times New Roman"/>
                          <a:cs typeface="Calibri"/>
                        </a:rPr>
                        <a:t>Ziploc</a:t>
                      </a:r>
                      <a:r>
                        <a:rPr lang="fr-CA" sz="1100" dirty="0">
                          <a:effectLst/>
                          <a:latin typeface="Calibri"/>
                          <a:ea typeface="Times New Roman"/>
                          <a:cs typeface="Calibri"/>
                        </a:rPr>
                        <a:t> grands / petits </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Liquide à vaisselle</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Détergent pour lave-vaisselle</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Papier hygiénique</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Essuie-tout</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Kleenex </a:t>
                      </a:r>
                      <a:endParaRPr lang="en-CA" sz="1000" dirty="0">
                        <a:effectLst/>
                        <a:latin typeface="Calibri"/>
                        <a:ea typeface="Times New Roman"/>
                        <a:cs typeface="Calibri"/>
                      </a:endParaRPr>
                    </a:p>
                    <a:p>
                      <a:pPr>
                        <a:spcAft>
                          <a:spcPts val="0"/>
                        </a:spcAft>
                      </a:pPr>
                      <a:r>
                        <a:rPr lang="fr-CA" sz="1100" dirty="0">
                          <a:effectLst/>
                          <a:latin typeface="Times New Roman"/>
                          <a:ea typeface="MS Mincho"/>
                        </a:rPr>
                        <a:t> </a:t>
                      </a:r>
                      <a:endParaRPr lang="en-CA" sz="1100" dirty="0">
                        <a:effectLst/>
                        <a:latin typeface="Times New Roman"/>
                        <a:ea typeface="MS Mincho"/>
                      </a:endParaRPr>
                    </a:p>
                    <a:p>
                      <a:pPr marL="342900" lvl="0" indent="-342900">
                        <a:lnSpc>
                          <a:spcPct val="115000"/>
                        </a:lnSpc>
                        <a:spcAft>
                          <a:spcPts val="0"/>
                        </a:spcAft>
                        <a:buFont typeface="Symbol"/>
                        <a:buChar char=""/>
                      </a:pPr>
                      <a:r>
                        <a:rPr lang="fr-CA" sz="1100" dirty="0">
                          <a:effectLst/>
                          <a:latin typeface="Calibri"/>
                          <a:ea typeface="Times New Roman"/>
                          <a:cs typeface="Calibri"/>
                        </a:rPr>
                        <a:t>Pâtes alimentaires</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Dîner Kraft </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Riz</a:t>
                      </a:r>
                      <a:endParaRPr lang="en-CA" sz="1000" dirty="0">
                        <a:effectLst/>
                        <a:latin typeface="Calibri"/>
                        <a:ea typeface="Times New Roman"/>
                        <a:cs typeface="Calibri"/>
                      </a:endParaRPr>
                    </a:p>
                    <a:p>
                      <a:pPr marL="342900" lvl="0" indent="-342900">
                        <a:lnSpc>
                          <a:spcPct val="115000"/>
                        </a:lnSpc>
                        <a:spcAft>
                          <a:spcPts val="0"/>
                        </a:spcAft>
                        <a:buFont typeface="Symbol"/>
                        <a:buChar char=""/>
                      </a:pPr>
                      <a:r>
                        <a:rPr lang="fr-CA" sz="1100" dirty="0">
                          <a:effectLst/>
                          <a:latin typeface="Calibri"/>
                          <a:ea typeface="Times New Roman"/>
                          <a:cs typeface="Calibri"/>
                        </a:rPr>
                        <a:t>Coke Zéro</a:t>
                      </a:r>
                      <a:endParaRPr lang="en-CA" sz="1000" dirty="0">
                        <a:effectLst/>
                        <a:latin typeface="Calibri"/>
                        <a:ea typeface="Times New Roman"/>
                        <a:cs typeface="Calibri"/>
                      </a:endParaRPr>
                    </a:p>
                    <a:p>
                      <a:pPr>
                        <a:spcAft>
                          <a:spcPts val="0"/>
                        </a:spcAft>
                      </a:pPr>
                      <a:r>
                        <a:rPr lang="fr-CA" sz="900" dirty="0">
                          <a:effectLst/>
                          <a:latin typeface="Times New Roman"/>
                          <a:ea typeface="MS Mincho"/>
                        </a:rPr>
                        <a:t> </a:t>
                      </a:r>
                      <a:endParaRPr lang="en-CA" sz="1100" dirty="0">
                        <a:effectLst/>
                        <a:latin typeface="Times New Roman"/>
                        <a:ea typeface="MS Mincho"/>
                      </a:endParaRPr>
                    </a:p>
                    <a:p>
                      <a:pPr marL="457200">
                        <a:lnSpc>
                          <a:spcPct val="115000"/>
                        </a:lnSpc>
                        <a:spcAft>
                          <a:spcPts val="0"/>
                        </a:spcAft>
                      </a:pPr>
                      <a:r>
                        <a:rPr lang="fr-CA" sz="900" dirty="0">
                          <a:effectLst/>
                          <a:latin typeface="Calibri"/>
                          <a:ea typeface="Times New Roman"/>
                          <a:cs typeface="Calibri"/>
                        </a:rPr>
                        <a:t> </a:t>
                      </a:r>
                      <a:endParaRPr lang="en-CA" sz="1000" dirty="0">
                        <a:effectLst/>
                        <a:latin typeface="Calibri"/>
                        <a:ea typeface="Times New Roman"/>
                        <a:cs typeface="Calibri"/>
                      </a:endParaRPr>
                    </a:p>
                  </a:txBody>
                  <a:tcPr marL="61043" marR="6104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Title 1"/>
          <p:cNvSpPr>
            <a:spLocks noGrp="1"/>
          </p:cNvSpPr>
          <p:nvPr>
            <p:ph type="title"/>
            <p:custDataLst>
              <p:tags r:id="rId1"/>
            </p:custDataLst>
          </p:nvPr>
        </p:nvSpPr>
        <p:spPr>
          <a:xfrm>
            <a:off x="395288" y="1484313"/>
            <a:ext cx="8229600" cy="914400"/>
          </a:xfrm>
        </p:spPr>
        <p:txBody>
          <a:bodyPr/>
          <a:lstStyle/>
          <a:p>
            <a:r>
              <a:rPr lang="fr-CA" altLang="en-US" smtClean="0"/>
              <a:t>Sécurité d’emploi</a:t>
            </a:r>
          </a:p>
        </p:txBody>
      </p:sp>
      <p:sp>
        <p:nvSpPr>
          <p:cNvPr id="3" name="Content Placeholder 2"/>
          <p:cNvSpPr>
            <a:spLocks noGrp="1"/>
          </p:cNvSpPr>
          <p:nvPr>
            <p:ph idx="1"/>
            <p:custDataLst>
              <p:tags r:id="rId2"/>
            </p:custDataLst>
          </p:nvPr>
        </p:nvSpPr>
        <p:spPr>
          <a:xfrm>
            <a:off x="900113" y="2276475"/>
            <a:ext cx="7391400" cy="3276600"/>
          </a:xfrm>
        </p:spPr>
        <p:txBody>
          <a:bodyPr/>
          <a:lstStyle/>
          <a:p>
            <a:pPr marL="0" indent="0">
              <a:lnSpc>
                <a:spcPct val="75000"/>
              </a:lnSpc>
              <a:buFont typeface="Wingdings" pitchFamily="2" charset="2"/>
              <a:buNone/>
            </a:pPr>
            <a:r>
              <a:rPr lang="fr-CA" altLang="en-US" sz="2000" i="1" smtClean="0"/>
              <a:t>« C’est bien beau, mais allez-vous utiliser ces nouvelles efficiences pour supprimer des emplois? »</a:t>
            </a:r>
          </a:p>
          <a:p>
            <a:pPr marL="0" indent="0">
              <a:lnSpc>
                <a:spcPct val="75000"/>
              </a:lnSpc>
              <a:buFont typeface="Wingdings" pitchFamily="2" charset="2"/>
              <a:buNone/>
            </a:pPr>
            <a:r>
              <a:rPr lang="fr-CA" altLang="en-US" sz="2000" i="1" smtClean="0"/>
              <a:t>Dans l’affirmative </a:t>
            </a:r>
            <a:r>
              <a:rPr lang="fr-CA" altLang="en-US" sz="2000" smtClean="0"/>
              <a:t>– l’engagement et la participation des employés diminueront.</a:t>
            </a:r>
          </a:p>
          <a:p>
            <a:pPr marL="0" indent="0">
              <a:lnSpc>
                <a:spcPct val="75000"/>
              </a:lnSpc>
              <a:buFont typeface="Wingdings" pitchFamily="2" charset="2"/>
              <a:buNone/>
            </a:pPr>
            <a:r>
              <a:rPr lang="fr-CA" altLang="en-US" sz="3200" smtClean="0">
                <a:solidFill>
                  <a:srgbClr val="FF0000"/>
                </a:solidFill>
              </a:rPr>
              <a:t>La réponse « Lean » :</a:t>
            </a:r>
          </a:p>
          <a:p>
            <a:pPr marL="0" indent="0">
              <a:lnSpc>
                <a:spcPct val="75000"/>
              </a:lnSpc>
              <a:buFont typeface="Wingdings" pitchFamily="2" charset="2"/>
              <a:buNone/>
            </a:pPr>
            <a:r>
              <a:rPr lang="fr-CA" altLang="en-US" sz="2000" smtClean="0">
                <a:cs typeface="Times New Roman" pitchFamily="18" charset="0"/>
              </a:rPr>
              <a:t> « Nous avons déjà effectué les compressions nécessaires. Maintenant nous devons trouver un moyen d’en faire plus avec moins, sans demander aux gens de travailler plus fort. Les activités se poursuivent. </a:t>
            </a:r>
          </a:p>
          <a:p>
            <a:pPr marL="0" indent="0">
              <a:lnSpc>
                <a:spcPct val="75000"/>
              </a:lnSpc>
              <a:buFont typeface="Wingdings" pitchFamily="2" charset="2"/>
              <a:buNone/>
            </a:pPr>
            <a:r>
              <a:rPr lang="fr-CA" altLang="en-US" sz="2000" smtClean="0">
                <a:cs typeface="Times New Roman" pitchFamily="18" charset="0"/>
              </a:rPr>
              <a:t>Notre intention est de vous faciliter la tâche au quotidien et de réaliser notre mandat de _____________, pas de supprimer des emplois.</a:t>
            </a:r>
          </a:p>
          <a:p>
            <a:pPr marL="0" indent="0">
              <a:lnSpc>
                <a:spcPct val="75000"/>
              </a:lnSpc>
              <a:buFont typeface="Wingdings" pitchFamily="2" charset="2"/>
              <a:buNone/>
            </a:pPr>
            <a:r>
              <a:rPr lang="fr-CA" altLang="en-US" sz="2000" smtClean="0">
                <a:cs typeface="Times New Roman" pitchFamily="18" charset="0"/>
              </a:rPr>
              <a:t>Personne ne peut prédire l’avenir, mais au lieu de laisser quelqu’un d’autre le faire à votre place, c’est l’occasion pour vous de façonner votre avenir. »</a:t>
            </a:r>
            <a:endParaRPr lang="fr-CA" altLang="en-US" sz="3200" smtClean="0"/>
          </a:p>
        </p:txBody>
      </p:sp>
      <p:sp>
        <p:nvSpPr>
          <p:cNvPr id="254980" name="Slide Number Placeholder 5"/>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24E012BA-F32D-4E4C-8CE1-2DAE401ACF36}"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60</a:t>
            </a:fld>
            <a:endParaRPr lang="en-US" altLang="en-US" sz="1400">
              <a:solidFill>
                <a:srgbClr val="7C6A55"/>
              </a:solidFill>
              <a:latin typeface="Arial" pitchFamily="34" charset="0"/>
              <a:ea typeface="Geneva"/>
              <a:cs typeface="Genev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normAutofit fontScale="90000"/>
          </a:bodyPr>
          <a:lstStyle/>
          <a:p>
            <a:pPr>
              <a:lnSpc>
                <a:spcPct val="85000"/>
              </a:lnSpc>
              <a:defRPr/>
            </a:pPr>
            <a:r>
              <a:rPr lang="fr-CA" altLang="en-US" sz="3600" smtClean="0"/>
              <a:t>Comment l’amélioration des processus augmente l’engagement des employés?</a:t>
            </a:r>
          </a:p>
        </p:txBody>
      </p:sp>
      <p:pic>
        <p:nvPicPr>
          <p:cNvPr id="256003" name="Content Placeholder 6"/>
          <p:cNvPicPr>
            <a:picLocks noGrp="1" noChangeAspect="1"/>
          </p:cNvPicPr>
          <p:nvPr>
            <p:ph idx="1"/>
            <p:custDataLst>
              <p:tags r:id="rId2"/>
            </p:custDataLst>
          </p:nvPr>
        </p:nvPicPr>
        <p:blipFill>
          <a:blip r:embed="rId9" cstate="print"/>
          <a:srcRect/>
          <a:stretch>
            <a:fillRect/>
          </a:stretch>
        </p:blipFill>
        <p:spPr>
          <a:xfrm>
            <a:off x="2268538" y="2695575"/>
            <a:ext cx="3638550" cy="3541713"/>
          </a:xfrm>
        </p:spPr>
      </p:pic>
      <p:sp>
        <p:nvSpPr>
          <p:cNvPr id="256004" name="Slide Number Placeholder 4"/>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2CF8E6C2-DE89-4FB2-BDDA-F7DDDAB81B4C}"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61</a:t>
            </a:fld>
            <a:endParaRPr lang="en-US" altLang="en-US" sz="1400">
              <a:solidFill>
                <a:srgbClr val="7C6A55"/>
              </a:solidFill>
              <a:latin typeface="Arial" pitchFamily="34" charset="0"/>
              <a:ea typeface="Geneva"/>
              <a:cs typeface="Geneva"/>
            </a:endParaRPr>
          </a:p>
        </p:txBody>
      </p:sp>
      <p:sp>
        <p:nvSpPr>
          <p:cNvPr id="256005" name="Rectangle 7"/>
          <p:cNvSpPr>
            <a:spLocks noChangeArrowheads="1"/>
          </p:cNvSpPr>
          <p:nvPr>
            <p:custDataLst>
              <p:tags r:id="rId4"/>
            </p:custDataLst>
          </p:nvPr>
        </p:nvSpPr>
        <p:spPr bwMode="auto">
          <a:xfrm>
            <a:off x="1979613" y="6165850"/>
            <a:ext cx="5791200" cy="228600"/>
          </a:xfrm>
          <a:prstGeom prst="rect">
            <a:avLst/>
          </a:prstGeom>
          <a:noFill/>
          <a:ln w="9525">
            <a:noFill/>
            <a:miter lim="800000"/>
            <a:headEnd/>
            <a:tailEnd/>
          </a:ln>
        </p:spPr>
        <p:txBody>
          <a:bodyPr>
            <a:spAutoFit/>
          </a:bodyPr>
          <a:lstStyle/>
          <a:p>
            <a:pPr eaLnBrk="0" hangingPunct="0"/>
            <a:r>
              <a:rPr lang="fr-CA" altLang="en-US" sz="1400" baseline="-25000">
                <a:solidFill>
                  <a:srgbClr val="7C6A55"/>
                </a:solidFill>
                <a:ea typeface="Geneva"/>
                <a:cs typeface="Geneva"/>
              </a:rPr>
              <a:t>Tiré de : « Flow: The Psychology of Optimal Experience », Mihaly Csíkszentmihályi</a:t>
            </a:r>
          </a:p>
        </p:txBody>
      </p:sp>
      <p:sp>
        <p:nvSpPr>
          <p:cNvPr id="9" name="Down Arrow 8"/>
          <p:cNvSpPr/>
          <p:nvPr>
            <p:custDataLst>
              <p:tags r:id="rId5"/>
            </p:custDataLst>
          </p:nvPr>
        </p:nvSpPr>
        <p:spPr>
          <a:xfrm rot="5400000">
            <a:off x="5761832" y="2955131"/>
            <a:ext cx="641350" cy="798513"/>
          </a:xfrm>
          <a:prstGeom prst="downArrow">
            <a:avLst/>
          </a:prstGeom>
          <a:solidFill>
            <a:srgbClr val="0B02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sz="2400" baseline="-25000">
              <a:solidFill>
                <a:srgbClr val="FFFFFF"/>
              </a:solidFill>
            </a:endParaRPr>
          </a:p>
        </p:txBody>
      </p:sp>
      <p:sp>
        <p:nvSpPr>
          <p:cNvPr id="10" name="TextBox 9"/>
          <p:cNvSpPr txBox="1">
            <a:spLocks noChangeArrowheads="1"/>
          </p:cNvSpPr>
          <p:nvPr>
            <p:custDataLst>
              <p:tags r:id="rId6"/>
            </p:custDataLst>
          </p:nvPr>
        </p:nvSpPr>
        <p:spPr bwMode="auto">
          <a:xfrm>
            <a:off x="6561138" y="2819400"/>
            <a:ext cx="1981200" cy="1069975"/>
          </a:xfrm>
          <a:prstGeom prst="rect">
            <a:avLst/>
          </a:prstGeom>
          <a:noFill/>
          <a:ln w="9525">
            <a:noFill/>
            <a:miter lim="800000"/>
            <a:headEnd/>
            <a:tailEnd/>
          </a:ln>
        </p:spPr>
        <p:txBody>
          <a:bodyPr>
            <a:spAutoFit/>
          </a:bodyPr>
          <a:lstStyle/>
          <a:p>
            <a:pPr eaLnBrk="0" hangingPunct="0"/>
            <a:r>
              <a:rPr lang="fr-CA" altLang="en-US" sz="2400" baseline="-25000">
                <a:solidFill>
                  <a:srgbClr val="7C6A55"/>
                </a:solidFill>
                <a:ea typeface="Geneva"/>
                <a:cs typeface="Geneva"/>
              </a:rPr>
              <a:t>Trouver et apporter des améliorations  place la plupart des gens ici</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pPr>
              <a:defRPr/>
            </a:pPr>
            <a:r>
              <a:rPr lang="fr-CA" noProof="0" dirty="0" smtClean="0"/>
              <a:t>ASSURER LA DURABILITÉ DES AMÉLIORATIONS POUR UNE GESTION ALLÉGÉE</a:t>
            </a:r>
            <a:endParaRPr lang="fr-CA" noProof="0" dirty="0"/>
          </a:p>
        </p:txBody>
      </p:sp>
      <p:sp>
        <p:nvSpPr>
          <p:cNvPr id="257027" name="Text Placeholder 3"/>
          <p:cNvSpPr>
            <a:spLocks noGrp="1"/>
          </p:cNvSpPr>
          <p:nvPr>
            <p:ph type="body" idx="1"/>
            <p:custDataLst>
              <p:tags r:id="rId2"/>
            </p:custDataLst>
          </p:nvPr>
        </p:nvSpPr>
        <p:spPr/>
        <p:txBody>
          <a:bodyPr/>
          <a:lstStyle/>
          <a:p>
            <a:r>
              <a:rPr lang="fr-CA" noProof="0" dirty="0" smtClean="0"/>
              <a:t>Gestion LEAN (allégée)</a:t>
            </a:r>
          </a:p>
        </p:txBody>
      </p:sp>
      <p:sp>
        <p:nvSpPr>
          <p:cNvPr id="257028"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484257A6-8323-4D6A-96A9-53AE0113DB94}" type="slidenum">
              <a:rPr lang="en-US" smtClean="0">
                <a:solidFill>
                  <a:srgbClr val="7C6A55"/>
                </a:solidFill>
                <a:latin typeface="Arial" pitchFamily="34" charset="0"/>
                <a:ea typeface="MS PGothic" pitchFamily="34" charset="-128"/>
              </a:rPr>
              <a:pPr fontAlgn="base">
                <a:spcBef>
                  <a:spcPct val="0"/>
                </a:spcBef>
                <a:spcAft>
                  <a:spcPct val="0"/>
                </a:spcAft>
              </a:pPr>
              <a:t>62</a:t>
            </a:fld>
            <a:endParaRPr lang="en-US" smtClean="0">
              <a:solidFill>
                <a:srgbClr val="7C6A55"/>
              </a:solidFill>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Title 1"/>
          <p:cNvSpPr>
            <a:spLocks noGrp="1"/>
          </p:cNvSpPr>
          <p:nvPr>
            <p:ph type="title"/>
            <p:custDataLst>
              <p:tags r:id="rId1"/>
            </p:custDataLst>
          </p:nvPr>
        </p:nvSpPr>
        <p:spPr/>
        <p:txBody>
          <a:bodyPr/>
          <a:lstStyle/>
          <a:p>
            <a:r>
              <a:rPr lang="fr-CA" dirty="0" smtClean="0"/>
              <a:t>Vue d’ensemble</a:t>
            </a:r>
            <a:endParaRPr lang="fr-CA" noProof="0" dirty="0" smtClean="0"/>
          </a:p>
        </p:txBody>
      </p:sp>
      <p:sp>
        <p:nvSpPr>
          <p:cNvPr id="258051" name="Content Placeholder 2"/>
          <p:cNvSpPr>
            <a:spLocks noGrp="1"/>
          </p:cNvSpPr>
          <p:nvPr>
            <p:ph idx="1"/>
            <p:custDataLst>
              <p:tags r:id="rId2"/>
            </p:custDataLst>
          </p:nvPr>
        </p:nvSpPr>
        <p:spPr>
          <a:xfrm>
            <a:off x="323850" y="2636838"/>
            <a:ext cx="2879998" cy="3276600"/>
          </a:xfrm>
        </p:spPr>
        <p:txBody>
          <a:bodyPr/>
          <a:lstStyle/>
          <a:p>
            <a:r>
              <a:rPr lang="fr-CA" noProof="0" dirty="0" smtClean="0"/>
              <a:t>La gestion allégée fait plus qu’</a:t>
            </a:r>
            <a:r>
              <a:rPr lang="fr-CA" dirty="0" smtClean="0"/>
              <a:t>a</a:t>
            </a:r>
            <a:r>
              <a:rPr lang="fr-CA" noProof="0" dirty="0" err="1" smtClean="0"/>
              <a:t>méliorer</a:t>
            </a:r>
            <a:r>
              <a:rPr lang="fr-CA" noProof="0" dirty="0" smtClean="0"/>
              <a:t> les processus</a:t>
            </a:r>
          </a:p>
        </p:txBody>
      </p:sp>
      <p:sp>
        <p:nvSpPr>
          <p:cNvPr id="258052"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70B5C257-8881-429F-ADF3-B4F2563A6703}" type="slidenum">
              <a:rPr lang="en-US" smtClean="0">
                <a:solidFill>
                  <a:srgbClr val="7C6A55"/>
                </a:solidFill>
                <a:latin typeface="Arial" pitchFamily="34" charset="0"/>
                <a:ea typeface="MS PGothic" pitchFamily="34" charset="-128"/>
              </a:rPr>
              <a:pPr fontAlgn="base">
                <a:spcBef>
                  <a:spcPct val="0"/>
                </a:spcBef>
                <a:spcAft>
                  <a:spcPct val="0"/>
                </a:spcAft>
              </a:pPr>
              <a:t>63</a:t>
            </a:fld>
            <a:endParaRPr lang="en-US" smtClean="0">
              <a:solidFill>
                <a:srgbClr val="7C6A55"/>
              </a:solidFill>
              <a:latin typeface="Arial" pitchFamily="34" charset="0"/>
              <a:ea typeface="MS PGothic" pitchFamily="34" charset="-128"/>
            </a:endParaRPr>
          </a:p>
        </p:txBody>
      </p:sp>
      <p:pic>
        <p:nvPicPr>
          <p:cNvPr id="258053" name="Picture 3"/>
          <p:cNvPicPr>
            <a:picLocks noChangeAspect="1" noChangeArrowheads="1"/>
          </p:cNvPicPr>
          <p:nvPr>
            <p:custDataLst>
              <p:tags r:id="rId4"/>
            </p:custDataLst>
          </p:nvPr>
        </p:nvPicPr>
        <p:blipFill>
          <a:blip r:embed="rId7" cstate="print"/>
          <a:srcRect/>
          <a:stretch>
            <a:fillRect/>
          </a:stretch>
        </p:blipFill>
        <p:spPr bwMode="auto">
          <a:xfrm>
            <a:off x="3779838" y="2781300"/>
            <a:ext cx="4572000" cy="3429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Title 1"/>
          <p:cNvSpPr>
            <a:spLocks noGrp="1"/>
          </p:cNvSpPr>
          <p:nvPr>
            <p:ph type="title"/>
            <p:custDataLst>
              <p:tags r:id="rId1"/>
            </p:custDataLst>
          </p:nvPr>
        </p:nvSpPr>
        <p:spPr>
          <a:xfrm>
            <a:off x="179513" y="1124744"/>
            <a:ext cx="3456383" cy="2016224"/>
          </a:xfrm>
        </p:spPr>
        <p:txBody>
          <a:bodyPr/>
          <a:lstStyle/>
          <a:p>
            <a:r>
              <a:rPr lang="fr-CA" sz="3600" dirty="0" smtClean="0"/>
              <a:t>La « maison » de la gestion allégée</a:t>
            </a:r>
          </a:p>
        </p:txBody>
      </p:sp>
      <p:sp>
        <p:nvSpPr>
          <p:cNvPr id="259075" name="Slide Number Placeholder 3"/>
          <p:cNvSpPr>
            <a:spLocks noGrp="1"/>
          </p:cNvSpPr>
          <p:nvPr>
            <p:ph type="sldNum" sz="quarter" idx="10"/>
            <p:custDataLst>
              <p:tags r:id="rId2"/>
            </p:custDataLst>
          </p:nvPr>
        </p:nvSpPr>
        <p:spPr>
          <a:noFill/>
        </p:spPr>
        <p:txBody>
          <a:bodyPr/>
          <a:lstStyle/>
          <a:p>
            <a:pPr fontAlgn="base">
              <a:spcBef>
                <a:spcPct val="0"/>
              </a:spcBef>
              <a:spcAft>
                <a:spcPct val="0"/>
              </a:spcAft>
            </a:pPr>
            <a:fld id="{6D2A11B3-543D-46BF-BF8E-072CC1C63519}" type="slidenum">
              <a:rPr lang="fr-CA" smtClean="0">
                <a:solidFill>
                  <a:srgbClr val="7C6A55"/>
                </a:solidFill>
                <a:latin typeface="Arial" pitchFamily="34" charset="0"/>
                <a:ea typeface="MS PGothic" pitchFamily="34" charset="-128"/>
              </a:rPr>
              <a:pPr fontAlgn="base">
                <a:spcBef>
                  <a:spcPct val="0"/>
                </a:spcBef>
                <a:spcAft>
                  <a:spcPct val="0"/>
                </a:spcAft>
              </a:pPr>
              <a:t>64</a:t>
            </a:fld>
            <a:endParaRPr lang="fr-CA" dirty="0" smtClean="0">
              <a:solidFill>
                <a:srgbClr val="7C6A55"/>
              </a:solidFill>
              <a:latin typeface="Arial" pitchFamily="34" charset="0"/>
              <a:ea typeface="MS PGothic" pitchFamily="34" charset="-128"/>
            </a:endParaRPr>
          </a:p>
        </p:txBody>
      </p:sp>
      <p:sp>
        <p:nvSpPr>
          <p:cNvPr id="5" name="Isosceles Triangle 4"/>
          <p:cNvSpPr>
            <a:spLocks noChangeArrowheads="1"/>
          </p:cNvSpPr>
          <p:nvPr>
            <p:custDataLst>
              <p:tags r:id="rId3"/>
            </p:custDataLst>
          </p:nvPr>
        </p:nvSpPr>
        <p:spPr bwMode="auto">
          <a:xfrm>
            <a:off x="1835150" y="981075"/>
            <a:ext cx="5473700" cy="2160588"/>
          </a:xfrm>
          <a:prstGeom prst="triangle">
            <a:avLst>
              <a:gd name="adj" fmla="val 50000"/>
            </a:avLst>
          </a:prstGeom>
          <a:solidFill>
            <a:srgbClr val="0070C0"/>
          </a:solidFill>
          <a:ln w="9525" algn="ctr">
            <a:noFill/>
            <a:round/>
            <a:headEnd/>
            <a:tailEnd/>
          </a:ln>
        </p:spPr>
        <p:txBody>
          <a:bodyPr/>
          <a:lstStyle/>
          <a:p>
            <a:pPr algn="ctr" eaLnBrk="0" hangingPunct="0"/>
            <a:r>
              <a:rPr lang="fr-CA" sz="2000" b="1" baseline="-25000" dirty="0" smtClean="0">
                <a:solidFill>
                  <a:srgbClr val="FFFFFF"/>
                </a:solidFill>
                <a:latin typeface="Arial Black" pitchFamily="34" charset="0"/>
              </a:rPr>
              <a:t>1. La valeur du client</a:t>
            </a:r>
            <a:endParaRPr lang="fr-CA" sz="2800" b="1" baseline="-25000" dirty="0" smtClean="0">
              <a:solidFill>
                <a:srgbClr val="FFFFFF"/>
              </a:solidFill>
              <a:latin typeface="Arial Black" pitchFamily="34" charset="0"/>
            </a:endParaRPr>
          </a:p>
          <a:p>
            <a:pPr algn="ctr" eaLnBrk="0" hangingPunct="0"/>
            <a:r>
              <a:rPr lang="fr-CA" b="1" baseline="-25000" dirty="0" smtClean="0">
                <a:solidFill>
                  <a:srgbClr val="FFFFFF"/>
                </a:solidFill>
                <a:latin typeface="Arial Black" pitchFamily="34" charset="0"/>
              </a:rPr>
              <a:t>« Valeur phare »</a:t>
            </a:r>
            <a:r>
              <a:rPr lang="fr-CA" sz="2400" b="1" baseline="-25000" dirty="0" smtClean="0">
                <a:solidFill>
                  <a:srgbClr val="FFFFFF"/>
                </a:solidFill>
                <a:latin typeface="Arial Black" pitchFamily="34" charset="0"/>
              </a:rPr>
              <a:t> </a:t>
            </a:r>
            <a:r>
              <a:rPr lang="fr-CA" sz="2400" b="1" baseline="-25000" dirty="0">
                <a:solidFill>
                  <a:srgbClr val="FFFFFF"/>
                </a:solidFill>
                <a:latin typeface="Arial Black" pitchFamily="34" charset="0"/>
              </a:rPr>
              <a:t>:</a:t>
            </a:r>
            <a:r>
              <a:rPr lang="fr-CA" sz="2400" b="1" baseline="-25000" dirty="0" smtClean="0">
                <a:solidFill>
                  <a:srgbClr val="FFFFFF"/>
                </a:solidFill>
                <a:latin typeface="Arial Black" pitchFamily="34" charset="0"/>
              </a:rPr>
              <a:t> </a:t>
            </a:r>
            <a:r>
              <a:rPr lang="fr-CA" sz="1600" b="1" baseline="-25000" dirty="0" smtClean="0">
                <a:solidFill>
                  <a:srgbClr val="FFFFFF"/>
                </a:solidFill>
                <a:latin typeface="Arial Black" pitchFamily="34" charset="0"/>
              </a:rPr>
              <a:t>Qu’est-ce que la valeur? Quels problèmes tentons-nous de régler?</a:t>
            </a:r>
            <a:endParaRPr lang="fr-CA" sz="1600" b="1" baseline="-25000" dirty="0">
              <a:solidFill>
                <a:srgbClr val="FFFFFF"/>
              </a:solidFill>
              <a:latin typeface="Arial Black" pitchFamily="34" charset="0"/>
            </a:endParaRPr>
          </a:p>
        </p:txBody>
      </p:sp>
      <p:sp>
        <p:nvSpPr>
          <p:cNvPr id="6" name="Rectangle 5"/>
          <p:cNvSpPr/>
          <p:nvPr>
            <p:custDataLst>
              <p:tags r:id="rId4"/>
            </p:custDataLst>
          </p:nvPr>
        </p:nvSpPr>
        <p:spPr bwMode="auto">
          <a:xfrm>
            <a:off x="2195736" y="3140968"/>
            <a:ext cx="1008112" cy="2376264"/>
          </a:xfrm>
          <a:prstGeom prst="rect">
            <a:avLst/>
          </a:prstGeom>
          <a:solidFill>
            <a:srgbClr val="0070C0"/>
          </a:solidFill>
          <a:ln w="9525" cap="flat" cmpd="sng" algn="ctr">
            <a:noFill/>
            <a:prstDash val="solid"/>
            <a:round/>
            <a:headEnd type="none" w="med" len="med"/>
            <a:tailEnd type="none" w="med" len="med"/>
          </a:ln>
          <a:effectLst/>
          <a:extLst/>
        </p:spPr>
        <p:txBody>
          <a:bodyPr vert="vert270"/>
          <a:lstStyle/>
          <a:p>
            <a:pPr eaLnBrk="0" hangingPunct="0">
              <a:defRPr/>
            </a:pPr>
            <a:r>
              <a:rPr lang="fr-CA" b="1" baseline="-25000" dirty="0" smtClean="0">
                <a:solidFill>
                  <a:srgbClr val="FFFFFF"/>
                </a:solidFill>
                <a:latin typeface="Arial" charset="0"/>
                <a:ea typeface="+mn-ea"/>
                <a:cs typeface="+mn-cs"/>
              </a:rPr>
              <a:t>2.  Amélioration des processus  </a:t>
            </a:r>
          </a:p>
          <a:p>
            <a:pPr eaLnBrk="0" hangingPunct="0">
              <a:defRPr/>
            </a:pPr>
            <a:r>
              <a:rPr lang="fr-CA" b="1" baseline="-25000" dirty="0" smtClean="0">
                <a:solidFill>
                  <a:srgbClr val="FFFFFF"/>
                </a:solidFill>
                <a:latin typeface="Arial" charset="0"/>
                <a:ea typeface="+mn-ea"/>
                <a:cs typeface="+mn-cs"/>
              </a:rPr>
              <a:t>Quelles améliorations apporterons-nous pour réaliser la valeur phare?</a:t>
            </a:r>
            <a:endParaRPr lang="fr-CA" b="1" baseline="-25000" dirty="0">
              <a:solidFill>
                <a:srgbClr val="FFFFFF"/>
              </a:solidFill>
              <a:latin typeface="Arial" charset="0"/>
              <a:ea typeface="+mn-ea"/>
              <a:cs typeface="+mn-cs"/>
            </a:endParaRPr>
          </a:p>
        </p:txBody>
      </p:sp>
      <p:sp>
        <p:nvSpPr>
          <p:cNvPr id="7" name="Rectangle 6"/>
          <p:cNvSpPr/>
          <p:nvPr>
            <p:custDataLst>
              <p:tags r:id="rId5"/>
            </p:custDataLst>
          </p:nvPr>
        </p:nvSpPr>
        <p:spPr bwMode="auto">
          <a:xfrm>
            <a:off x="5940152" y="3140968"/>
            <a:ext cx="1008112" cy="2376264"/>
          </a:xfrm>
          <a:prstGeom prst="rect">
            <a:avLst/>
          </a:prstGeom>
          <a:solidFill>
            <a:srgbClr val="0070C0"/>
          </a:solidFill>
          <a:ln w="9525" cap="flat" cmpd="sng" algn="ctr">
            <a:noFill/>
            <a:prstDash val="solid"/>
            <a:round/>
            <a:headEnd type="none" w="med" len="med"/>
            <a:tailEnd type="none" w="med" len="med"/>
          </a:ln>
          <a:effectLst/>
          <a:extLst/>
        </p:spPr>
        <p:txBody>
          <a:bodyPr vert="vert270"/>
          <a:lstStyle/>
          <a:p>
            <a:pPr eaLnBrk="0" hangingPunct="0">
              <a:defRPr/>
            </a:pPr>
            <a:r>
              <a:rPr lang="fr-CA" b="1" baseline="-25000" dirty="0" smtClean="0">
                <a:solidFill>
                  <a:srgbClr val="FFFFFF"/>
                </a:solidFill>
                <a:latin typeface="Arial" charset="0"/>
                <a:ea typeface="+mn-ea"/>
                <a:cs typeface="+mn-cs"/>
              </a:rPr>
              <a:t>3. Le respect envers le personnel et son perfectionnement permettent les améliorations</a:t>
            </a:r>
            <a:endParaRPr lang="fr-CA" sz="1600" b="1" baseline="-25000" dirty="0">
              <a:solidFill>
                <a:srgbClr val="FFFFFF"/>
              </a:solidFill>
              <a:latin typeface="Arial" charset="0"/>
              <a:ea typeface="+mn-ea"/>
              <a:cs typeface="+mn-cs"/>
            </a:endParaRPr>
          </a:p>
        </p:txBody>
      </p:sp>
      <p:sp>
        <p:nvSpPr>
          <p:cNvPr id="8" name="TextBox 7"/>
          <p:cNvSpPr txBox="1">
            <a:spLocks noChangeArrowheads="1"/>
          </p:cNvSpPr>
          <p:nvPr>
            <p:custDataLst>
              <p:tags r:id="rId6"/>
            </p:custDataLst>
          </p:nvPr>
        </p:nvSpPr>
        <p:spPr bwMode="auto">
          <a:xfrm>
            <a:off x="3203575" y="3759200"/>
            <a:ext cx="2736850" cy="1354217"/>
          </a:xfrm>
          <a:prstGeom prst="rect">
            <a:avLst/>
          </a:prstGeom>
          <a:noFill/>
          <a:ln w="9525">
            <a:noFill/>
            <a:miter lim="800000"/>
            <a:headEnd/>
            <a:tailEnd/>
          </a:ln>
        </p:spPr>
        <p:txBody>
          <a:bodyPr>
            <a:spAutoFit/>
          </a:bodyPr>
          <a:lstStyle/>
          <a:p>
            <a:pPr algn="ctr"/>
            <a:r>
              <a:rPr lang="fr-CA" b="1" dirty="0" smtClean="0">
                <a:solidFill>
                  <a:srgbClr val="7C6A55"/>
                </a:solidFill>
              </a:rPr>
              <a:t>4.  Système de gestion et comportements des dirigeants </a:t>
            </a:r>
            <a:r>
              <a:rPr lang="fr-CA" sz="1400" b="1" dirty="0" smtClean="0">
                <a:solidFill>
                  <a:srgbClr val="7C6A55"/>
                </a:solidFill>
              </a:rPr>
              <a:t>requis pour mettre en œuvre les éléments 1, 2 et 3?</a:t>
            </a:r>
            <a:endParaRPr lang="fr-CA" b="1" dirty="0">
              <a:solidFill>
                <a:srgbClr val="7C6A55"/>
              </a:solidFill>
            </a:endParaRPr>
          </a:p>
        </p:txBody>
      </p:sp>
      <p:sp>
        <p:nvSpPr>
          <p:cNvPr id="9" name="Rectangle 8"/>
          <p:cNvSpPr/>
          <p:nvPr>
            <p:custDataLst>
              <p:tags r:id="rId7"/>
            </p:custDataLst>
          </p:nvPr>
        </p:nvSpPr>
        <p:spPr bwMode="auto">
          <a:xfrm rot="5400000">
            <a:off x="4175956" y="3537012"/>
            <a:ext cx="792088" cy="4752528"/>
          </a:xfrm>
          <a:prstGeom prst="rect">
            <a:avLst/>
          </a:prstGeom>
          <a:solidFill>
            <a:srgbClr val="0070C0"/>
          </a:solidFill>
          <a:ln w="9525" cap="flat" cmpd="sng" algn="ctr">
            <a:noFill/>
            <a:prstDash val="solid"/>
            <a:round/>
            <a:headEnd type="none" w="med" len="med"/>
            <a:tailEnd type="none" w="med" len="med"/>
          </a:ln>
          <a:effectLst/>
          <a:extLst/>
        </p:spPr>
        <p:txBody>
          <a:bodyPr vert="vert270"/>
          <a:lstStyle/>
          <a:p>
            <a:pPr algn="ctr" eaLnBrk="0" hangingPunct="0">
              <a:defRPr/>
            </a:pPr>
            <a:r>
              <a:rPr lang="fr-CA" sz="2400" b="1" baseline="-25000" dirty="0" smtClean="0">
                <a:solidFill>
                  <a:srgbClr val="FFFFFF"/>
                </a:solidFill>
                <a:latin typeface="Arial" charset="0"/>
                <a:ea typeface="+mn-ea"/>
                <a:cs typeface="+mn-cs"/>
              </a:rPr>
              <a:t>5. La mentalité et les postulats requis pour mettre en œuvre la transformation?</a:t>
            </a:r>
            <a:endParaRPr lang="fr-CA" sz="2000" b="1" baseline="-25000" dirty="0">
              <a:solidFill>
                <a:srgbClr val="FFFFFF"/>
              </a:solidFill>
              <a:latin typeface="Arial"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Content Placeholder 2"/>
          <p:cNvSpPr>
            <a:spLocks noGrp="1"/>
          </p:cNvSpPr>
          <p:nvPr>
            <p:ph idx="1"/>
            <p:custDataLst>
              <p:tags r:id="rId1"/>
            </p:custDataLst>
          </p:nvPr>
        </p:nvSpPr>
        <p:spPr>
          <a:xfrm>
            <a:off x="228600" y="1752600"/>
            <a:ext cx="4198938" cy="3962400"/>
          </a:xfrm>
        </p:spPr>
        <p:txBody>
          <a:bodyPr/>
          <a:lstStyle/>
          <a:p>
            <a:r>
              <a:rPr lang="fr-CA" noProof="0" dirty="0" smtClean="0"/>
              <a:t>Les cinq éléments doivent être présents pour soutenir une transformation vers une gestion allégée</a:t>
            </a:r>
          </a:p>
        </p:txBody>
      </p:sp>
      <p:sp>
        <p:nvSpPr>
          <p:cNvPr id="260099" name="Slide Number Placeholder 3"/>
          <p:cNvSpPr>
            <a:spLocks noGrp="1"/>
          </p:cNvSpPr>
          <p:nvPr>
            <p:ph type="sldNum" sz="quarter" idx="10"/>
            <p:custDataLst>
              <p:tags r:id="rId2"/>
            </p:custDataLst>
          </p:nvPr>
        </p:nvSpPr>
        <p:spPr>
          <a:noFill/>
        </p:spPr>
        <p:txBody>
          <a:bodyPr/>
          <a:lstStyle/>
          <a:p>
            <a:pPr fontAlgn="base">
              <a:spcBef>
                <a:spcPct val="0"/>
              </a:spcBef>
              <a:spcAft>
                <a:spcPct val="0"/>
              </a:spcAft>
            </a:pPr>
            <a:fld id="{E634F8EF-AC43-42A1-8832-8771EB021718}" type="slidenum">
              <a:rPr lang="en-US" smtClean="0">
                <a:solidFill>
                  <a:srgbClr val="7C6A55"/>
                </a:solidFill>
                <a:latin typeface="Arial" pitchFamily="34" charset="0"/>
                <a:ea typeface="MS PGothic" pitchFamily="34" charset="-128"/>
              </a:rPr>
              <a:pPr fontAlgn="base">
                <a:spcBef>
                  <a:spcPct val="0"/>
                </a:spcBef>
                <a:spcAft>
                  <a:spcPct val="0"/>
                </a:spcAft>
              </a:pPr>
              <a:t>65</a:t>
            </a:fld>
            <a:endParaRPr lang="en-US" smtClean="0">
              <a:solidFill>
                <a:srgbClr val="7C6A55"/>
              </a:solidFill>
              <a:latin typeface="Arial" pitchFamily="34" charset="0"/>
              <a:ea typeface="MS PGothic" pitchFamily="34" charset="-128"/>
            </a:endParaRPr>
          </a:p>
        </p:txBody>
      </p:sp>
      <p:pic>
        <p:nvPicPr>
          <p:cNvPr id="228354" name="Picture 2"/>
          <p:cNvPicPr>
            <a:picLocks noChangeAspect="1" noChangeArrowheads="1"/>
          </p:cNvPicPr>
          <p:nvPr>
            <p:custDataLst>
              <p:tags r:id="rId3"/>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486520" y="1628800"/>
            <a:ext cx="4318687" cy="3160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61122" name="Title 1"/>
          <p:cNvSpPr>
            <a:spLocks noGrp="1"/>
          </p:cNvSpPr>
          <p:nvPr>
            <p:ph type="title"/>
            <p:custDataLst>
              <p:tags r:id="rId1"/>
            </p:custDataLst>
          </p:nvPr>
        </p:nvSpPr>
        <p:spPr>
          <a:xfrm>
            <a:off x="395536" y="333375"/>
            <a:ext cx="8568952" cy="1143000"/>
          </a:xfrm>
        </p:spPr>
        <p:txBody>
          <a:bodyPr/>
          <a:lstStyle/>
          <a:p>
            <a:r>
              <a:rPr lang="fr-CA" dirty="0" smtClean="0"/>
              <a:t>Les 13 principes de l’approche Lean (gestion allégée)</a:t>
            </a:r>
          </a:p>
        </p:txBody>
      </p:sp>
      <p:graphicFrame>
        <p:nvGraphicFramePr>
          <p:cNvPr id="7" name="Content Placeholder 6"/>
          <p:cNvGraphicFramePr>
            <a:graphicFrameLocks noGrp="1"/>
          </p:cNvGraphicFramePr>
          <p:nvPr>
            <p:ph idx="1"/>
            <p:custDataLst>
              <p:tags r:id="rId2"/>
            </p:custDataLst>
            <p:extLst>
              <p:ext uri="{D42A27DB-BD31-4B8C-83A1-F6EECF244321}">
                <p14:modId xmlns:p14="http://schemas.microsoft.com/office/powerpoint/2010/main" val="467728427"/>
              </p:ext>
            </p:extLst>
          </p:nvPr>
        </p:nvGraphicFramePr>
        <p:xfrm>
          <a:off x="1042988" y="1456504"/>
          <a:ext cx="7391400" cy="4519746"/>
        </p:xfrm>
        <a:graphic>
          <a:graphicData uri="http://schemas.openxmlformats.org/drawingml/2006/table">
            <a:tbl>
              <a:tblPr firstRow="1" bandRow="1">
                <a:tableStyleId>{93296810-A885-4BE3-A3E7-6D5BEEA58F35}</a:tableStyleId>
              </a:tblPr>
              <a:tblGrid>
                <a:gridCol w="1728192"/>
                <a:gridCol w="5663208"/>
              </a:tblGrid>
              <a:tr h="488466">
                <a:tc>
                  <a:txBody>
                    <a:bodyPr/>
                    <a:lstStyle/>
                    <a:p>
                      <a:r>
                        <a:rPr lang="en-CA" dirty="0" smtClean="0"/>
                        <a:t>Principe</a:t>
                      </a:r>
                      <a:endParaRPr lang="en-US" dirty="0"/>
                    </a:p>
                  </a:txBody>
                  <a:tcPr/>
                </a:tc>
                <a:tc>
                  <a:txBody>
                    <a:bodyPr/>
                    <a:lstStyle/>
                    <a:p>
                      <a:r>
                        <a:rPr lang="en-CA" dirty="0" smtClean="0"/>
                        <a:t>Description</a:t>
                      </a:r>
                      <a:endParaRPr lang="en-US" dirty="0"/>
                    </a:p>
                  </a:txBody>
                  <a:tcPr/>
                </a:tc>
              </a:tr>
              <a:tr h="779220">
                <a:tc>
                  <a:txBody>
                    <a:bodyPr/>
                    <a:lstStyle/>
                    <a:p>
                      <a:r>
                        <a:rPr lang="en-CA" dirty="0" err="1" smtClean="0"/>
                        <a:t>Hansei</a:t>
                      </a:r>
                      <a:endParaRPr lang="en-US" dirty="0"/>
                    </a:p>
                  </a:txBody>
                  <a:tcPr/>
                </a:tc>
                <a:tc>
                  <a:txBody>
                    <a:bodyPr/>
                    <a:lstStyle/>
                    <a:p>
                      <a:r>
                        <a:rPr lang="fr-CA" noProof="0" dirty="0" smtClean="0"/>
                        <a:t>Réfléchir et apprendre de notre expérience afin de ne pas répéter sans arrêt</a:t>
                      </a:r>
                      <a:r>
                        <a:rPr lang="fr-CA" baseline="0" noProof="0" dirty="0" smtClean="0"/>
                        <a:t> les mêmes erreurs</a:t>
                      </a:r>
                      <a:endParaRPr lang="fr-CA" noProof="0" dirty="0"/>
                    </a:p>
                  </a:txBody>
                  <a:tcPr/>
                </a:tc>
              </a:tr>
              <a:tr h="779220">
                <a:tc>
                  <a:txBody>
                    <a:bodyPr/>
                    <a:lstStyle/>
                    <a:p>
                      <a:r>
                        <a:rPr lang="en-CA" dirty="0" err="1" smtClean="0"/>
                        <a:t>Andon</a:t>
                      </a:r>
                      <a:endParaRPr lang="en-US" dirty="0"/>
                    </a:p>
                  </a:txBody>
                  <a:tcPr/>
                </a:tc>
                <a:tc>
                  <a:txBody>
                    <a:bodyPr/>
                    <a:lstStyle/>
                    <a:p>
                      <a:r>
                        <a:rPr lang="fr-CA" noProof="0" dirty="0" smtClean="0"/>
                        <a:t>Demander de l’aide lorsqu’il y a surcharge de travail ou lorsqu’un problème survient</a:t>
                      </a:r>
                      <a:endParaRPr lang="fr-CA" noProof="0" dirty="0"/>
                    </a:p>
                  </a:txBody>
                  <a:tcPr/>
                </a:tc>
              </a:tr>
              <a:tr h="886119">
                <a:tc>
                  <a:txBody>
                    <a:bodyPr/>
                    <a:lstStyle/>
                    <a:p>
                      <a:r>
                        <a:rPr lang="en-CA" dirty="0" err="1" smtClean="0"/>
                        <a:t>Jidoka</a:t>
                      </a:r>
                      <a:endParaRPr lang="en-US" dirty="0"/>
                    </a:p>
                  </a:txBody>
                  <a:tcPr/>
                </a:tc>
                <a:tc>
                  <a:txBody>
                    <a:bodyPr/>
                    <a:lstStyle/>
                    <a:p>
                      <a:r>
                        <a:rPr lang="fr-CA" noProof="0" dirty="0" smtClean="0"/>
                        <a:t>Mettre</a:t>
                      </a:r>
                      <a:r>
                        <a:rPr lang="fr-CA" baseline="0" noProof="0" dirty="0" smtClean="0"/>
                        <a:t> en place des systèmes pour arrêter automatiquement le travail lorsqu’une erreur se produit</a:t>
                      </a:r>
                      <a:endParaRPr lang="fr-CA" noProof="0" dirty="0"/>
                    </a:p>
                  </a:txBody>
                  <a:tcPr/>
                </a:tc>
              </a:tr>
              <a:tr h="779220">
                <a:tc>
                  <a:txBody>
                    <a:bodyPr/>
                    <a:lstStyle/>
                    <a:p>
                      <a:r>
                        <a:rPr lang="en-CA" dirty="0" smtClean="0"/>
                        <a:t>Just in Time</a:t>
                      </a:r>
                      <a:endParaRPr lang="en-US" dirty="0"/>
                    </a:p>
                  </a:txBody>
                  <a:tcPr/>
                </a:tc>
                <a:tc>
                  <a:txBody>
                    <a:bodyPr/>
                    <a:lstStyle/>
                    <a:p>
                      <a:r>
                        <a:rPr lang="fr-CA" noProof="0" dirty="0" smtClean="0"/>
                        <a:t>Fournir les outils et l’information au besoin et</a:t>
                      </a:r>
                      <a:r>
                        <a:rPr lang="fr-CA" baseline="0" noProof="0" dirty="0" smtClean="0"/>
                        <a:t> de la façon requise. Ni trop tôt ni trop tard</a:t>
                      </a:r>
                      <a:endParaRPr lang="fr-CA" noProof="0" dirty="0"/>
                    </a:p>
                  </a:txBody>
                  <a:tcPr/>
                </a:tc>
              </a:tr>
              <a:tr h="779220">
                <a:tc>
                  <a:txBody>
                    <a:bodyPr/>
                    <a:lstStyle/>
                    <a:p>
                      <a:r>
                        <a:rPr lang="en-CA" dirty="0" err="1" smtClean="0"/>
                        <a:t>Heijunka</a:t>
                      </a:r>
                      <a:endParaRPr lang="en-US" dirty="0"/>
                    </a:p>
                  </a:txBody>
                  <a:tcPr/>
                </a:tc>
                <a:tc>
                  <a:txBody>
                    <a:bodyPr/>
                    <a:lstStyle/>
                    <a:p>
                      <a:r>
                        <a:rPr lang="fr-CA" noProof="0" dirty="0" smtClean="0"/>
                        <a:t>Répartir</a:t>
                      </a:r>
                      <a:r>
                        <a:rPr lang="fr-CA" baseline="0" noProof="0" dirty="0" smtClean="0"/>
                        <a:t> </a:t>
                      </a:r>
                      <a:r>
                        <a:rPr lang="fr-CA" noProof="0" dirty="0" smtClean="0"/>
                        <a:t>le travail afin d’éviter la surcharge de travail</a:t>
                      </a:r>
                      <a:endParaRPr lang="fr-CA" noProof="0" dirty="0"/>
                    </a:p>
                  </a:txBody>
                  <a:tcPr/>
                </a:tc>
              </a:tr>
            </a:tbl>
          </a:graphicData>
        </a:graphic>
      </p:graphicFrame>
      <p:sp>
        <p:nvSpPr>
          <p:cNvPr id="261146"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08068814-85EF-4F76-B390-95170FB87DA8}" type="slidenum">
              <a:rPr lang="en-CA" smtClean="0">
                <a:latin typeface="Arial" pitchFamily="34" charset="0"/>
                <a:ea typeface="MS PGothic" pitchFamily="34" charset="-128"/>
              </a:rPr>
              <a:pPr fontAlgn="base">
                <a:spcBef>
                  <a:spcPct val="0"/>
                </a:spcBef>
                <a:spcAft>
                  <a:spcPct val="0"/>
                </a:spcAft>
              </a:pPr>
              <a:t>66</a:t>
            </a:fld>
            <a:endParaRPr lang="en-CA" smtClean="0">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62146" name="Title 1"/>
          <p:cNvSpPr>
            <a:spLocks noGrp="1"/>
          </p:cNvSpPr>
          <p:nvPr>
            <p:ph type="title"/>
            <p:custDataLst>
              <p:tags r:id="rId1"/>
            </p:custDataLst>
          </p:nvPr>
        </p:nvSpPr>
        <p:spPr>
          <a:xfrm>
            <a:off x="323528" y="333374"/>
            <a:ext cx="8820472" cy="1367433"/>
          </a:xfrm>
        </p:spPr>
        <p:txBody>
          <a:bodyPr/>
          <a:lstStyle/>
          <a:p>
            <a:r>
              <a:rPr lang="fr-CA" dirty="0" smtClean="0"/>
              <a:t>Les 13 principes de l’approche Lean (gestion allégée)</a:t>
            </a:r>
            <a:endParaRPr lang="en-US" dirty="0" smtClean="0"/>
          </a:p>
        </p:txBody>
      </p:sp>
      <p:graphicFrame>
        <p:nvGraphicFramePr>
          <p:cNvPr id="7" name="Content Placeholder 6"/>
          <p:cNvGraphicFramePr>
            <a:graphicFrameLocks noGrp="1"/>
          </p:cNvGraphicFramePr>
          <p:nvPr>
            <p:ph idx="1"/>
            <p:custDataLst>
              <p:tags r:id="rId2"/>
            </p:custDataLst>
            <p:extLst>
              <p:ext uri="{D42A27DB-BD31-4B8C-83A1-F6EECF244321}">
                <p14:modId xmlns:p14="http://schemas.microsoft.com/office/powerpoint/2010/main" val="4060822852"/>
              </p:ext>
            </p:extLst>
          </p:nvPr>
        </p:nvGraphicFramePr>
        <p:xfrm>
          <a:off x="1042988" y="1556790"/>
          <a:ext cx="7391400" cy="4299951"/>
        </p:xfrm>
        <a:graphic>
          <a:graphicData uri="http://schemas.openxmlformats.org/drawingml/2006/table">
            <a:tbl>
              <a:tblPr firstRow="1" bandRow="1">
                <a:tableStyleId>{93296810-A885-4BE3-A3E7-6D5BEEA58F35}</a:tableStyleId>
              </a:tblPr>
              <a:tblGrid>
                <a:gridCol w="1728192"/>
                <a:gridCol w="5663208"/>
              </a:tblGrid>
              <a:tr h="478287">
                <a:tc>
                  <a:txBody>
                    <a:bodyPr/>
                    <a:lstStyle/>
                    <a:p>
                      <a:r>
                        <a:rPr lang="en-CA" dirty="0" smtClean="0"/>
                        <a:t>Principe</a:t>
                      </a:r>
                      <a:endParaRPr lang="en-US" dirty="0"/>
                    </a:p>
                  </a:txBody>
                  <a:tcPr/>
                </a:tc>
                <a:tc>
                  <a:txBody>
                    <a:bodyPr/>
                    <a:lstStyle/>
                    <a:p>
                      <a:r>
                        <a:rPr lang="en-CA" dirty="0" smtClean="0"/>
                        <a:t>Description</a:t>
                      </a:r>
                      <a:endParaRPr lang="en-US" dirty="0"/>
                    </a:p>
                  </a:txBody>
                  <a:tcPr/>
                </a:tc>
              </a:tr>
              <a:tr h="762982">
                <a:tc>
                  <a:txBody>
                    <a:bodyPr/>
                    <a:lstStyle/>
                    <a:p>
                      <a:r>
                        <a:rPr lang="en-CA" dirty="0" err="1" smtClean="0"/>
                        <a:t>Genchi</a:t>
                      </a:r>
                      <a:r>
                        <a:rPr lang="en-CA" dirty="0" smtClean="0"/>
                        <a:t> </a:t>
                      </a:r>
                      <a:r>
                        <a:rPr lang="en-CA" dirty="0" err="1" smtClean="0"/>
                        <a:t>Genbutsu</a:t>
                      </a:r>
                      <a:endParaRPr lang="en-US" dirty="0"/>
                    </a:p>
                  </a:txBody>
                  <a:tcPr/>
                </a:tc>
                <a:tc>
                  <a:txBody>
                    <a:bodyPr/>
                    <a:lstStyle/>
                    <a:p>
                      <a:r>
                        <a:rPr lang="fr-CA" noProof="0" dirty="0" smtClean="0"/>
                        <a:t>Les dirigeants</a:t>
                      </a:r>
                      <a:r>
                        <a:rPr lang="fr-CA" baseline="0" noProof="0" dirty="0" smtClean="0"/>
                        <a:t> devraient se rendre sur le lieu de travail afin de constater les problèmes et ne pas tenter de les résoudre dans l’isolement de leur bureau</a:t>
                      </a:r>
                      <a:endParaRPr lang="en-US" dirty="0"/>
                    </a:p>
                  </a:txBody>
                  <a:tcPr/>
                </a:tc>
              </a:tr>
              <a:tr h="466900">
                <a:tc>
                  <a:txBody>
                    <a:bodyPr/>
                    <a:lstStyle/>
                    <a:p>
                      <a:r>
                        <a:rPr lang="en-CA" dirty="0" smtClean="0"/>
                        <a:t>Kaizen</a:t>
                      </a:r>
                      <a:endParaRPr lang="en-US" dirty="0"/>
                    </a:p>
                  </a:txBody>
                  <a:tcPr/>
                </a:tc>
                <a:tc>
                  <a:txBody>
                    <a:bodyPr/>
                    <a:lstStyle/>
                    <a:p>
                      <a:r>
                        <a:rPr lang="fr-CA" noProof="0" dirty="0" smtClean="0"/>
                        <a:t>Faire de l’amélioration une habitude</a:t>
                      </a:r>
                      <a:endParaRPr lang="fr-CA" noProof="0" dirty="0"/>
                    </a:p>
                  </a:txBody>
                  <a:tcPr/>
                </a:tc>
              </a:tr>
              <a:tr h="762982">
                <a:tc>
                  <a:txBody>
                    <a:bodyPr/>
                    <a:lstStyle/>
                    <a:p>
                      <a:r>
                        <a:rPr lang="en-CA" dirty="0" err="1" smtClean="0"/>
                        <a:t>Nemawashi</a:t>
                      </a:r>
                      <a:endParaRPr lang="en-US" dirty="0"/>
                    </a:p>
                  </a:txBody>
                  <a:tcPr/>
                </a:tc>
                <a:tc>
                  <a:txBody>
                    <a:bodyPr/>
                    <a:lstStyle/>
                    <a:p>
                      <a:r>
                        <a:rPr lang="fr-CA" noProof="0" dirty="0" smtClean="0"/>
                        <a:t>Prendre des décisions par consensus;</a:t>
                      </a:r>
                      <a:r>
                        <a:rPr lang="fr-CA" baseline="0" noProof="0" dirty="0" smtClean="0"/>
                        <a:t> faire participer les personnes qui font le travail </a:t>
                      </a:r>
                      <a:endParaRPr lang="fr-CA" noProof="0" dirty="0"/>
                    </a:p>
                  </a:txBody>
                  <a:tcPr/>
                </a:tc>
              </a:tr>
              <a:tr h="762982">
                <a:tc>
                  <a:txBody>
                    <a:bodyPr/>
                    <a:lstStyle/>
                    <a:p>
                      <a:r>
                        <a:rPr lang="en-CA" dirty="0" err="1" smtClean="0"/>
                        <a:t>Kanban</a:t>
                      </a:r>
                      <a:endParaRPr lang="en-US" dirty="0"/>
                    </a:p>
                  </a:txBody>
                  <a:tcPr/>
                </a:tc>
                <a:tc>
                  <a:txBody>
                    <a:bodyPr/>
                    <a:lstStyle/>
                    <a:p>
                      <a:r>
                        <a:rPr lang="fr-CA" noProof="0" dirty="0" smtClean="0"/>
                        <a:t>« En</a:t>
                      </a:r>
                      <a:r>
                        <a:rPr lang="fr-CA" baseline="0" noProof="0" dirty="0" smtClean="0"/>
                        <a:t> faire un et le passer au suivant » en utilisant un indicateur visuel qui signale une capacité de travail accrue</a:t>
                      </a:r>
                      <a:endParaRPr lang="fr-CA" noProof="0" dirty="0"/>
                    </a:p>
                  </a:txBody>
                  <a:tcPr/>
                </a:tc>
              </a:tr>
              <a:tr h="762982">
                <a:tc>
                  <a:txBody>
                    <a:bodyPr/>
                    <a:lstStyle/>
                    <a:p>
                      <a:r>
                        <a:rPr lang="en-CA" dirty="0" smtClean="0"/>
                        <a:t>Mura, </a:t>
                      </a:r>
                      <a:r>
                        <a:rPr lang="en-CA" dirty="0" err="1" smtClean="0"/>
                        <a:t>Muri</a:t>
                      </a:r>
                      <a:r>
                        <a:rPr lang="en-CA" dirty="0" smtClean="0"/>
                        <a:t> et </a:t>
                      </a:r>
                      <a:r>
                        <a:rPr lang="en-CA" dirty="0" err="1" smtClean="0"/>
                        <a:t>Muda</a:t>
                      </a:r>
                      <a:endParaRPr lang="en-US" dirty="0"/>
                    </a:p>
                  </a:txBody>
                  <a:tcPr/>
                </a:tc>
                <a:tc>
                  <a:txBody>
                    <a:bodyPr/>
                    <a:lstStyle/>
                    <a:p>
                      <a:r>
                        <a:rPr lang="fr-CA" noProof="0" dirty="0" smtClean="0"/>
                        <a:t>Réduire</a:t>
                      </a:r>
                      <a:r>
                        <a:rPr lang="fr-CA" baseline="0" noProof="0" dirty="0" smtClean="0"/>
                        <a:t> les variations, les surcharges et le gaspillage</a:t>
                      </a:r>
                      <a:endParaRPr lang="fr-CA" noProof="0" dirty="0"/>
                    </a:p>
                  </a:txBody>
                  <a:tcPr/>
                </a:tc>
              </a:tr>
            </a:tbl>
          </a:graphicData>
        </a:graphic>
      </p:graphicFrame>
      <p:sp>
        <p:nvSpPr>
          <p:cNvPr id="262170"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704E633A-76A1-42FC-9133-E72A8646A694}" type="slidenum">
              <a:rPr lang="en-CA" smtClean="0">
                <a:latin typeface="Arial" pitchFamily="34" charset="0"/>
                <a:ea typeface="MS PGothic" pitchFamily="34" charset="-128"/>
              </a:rPr>
              <a:pPr fontAlgn="base">
                <a:spcBef>
                  <a:spcPct val="0"/>
                </a:spcBef>
                <a:spcAft>
                  <a:spcPct val="0"/>
                </a:spcAft>
              </a:pPr>
              <a:t>67</a:t>
            </a:fld>
            <a:endParaRPr lang="en-CA" smtClean="0">
              <a:latin typeface="Arial" pitchFamily="34" charset="0"/>
              <a:ea typeface="MS PGothic" pitchFamily="34" charset="-128"/>
            </a:endParaRPr>
          </a:p>
        </p:txBody>
      </p:sp>
      <p:sp>
        <p:nvSpPr>
          <p:cNvPr id="262171" name="TextBox 2"/>
          <p:cNvSpPr txBox="1">
            <a:spLocks noChangeArrowheads="1"/>
          </p:cNvSpPr>
          <p:nvPr>
            <p:custDataLst>
              <p:tags r:id="rId4"/>
            </p:custDataLst>
          </p:nvPr>
        </p:nvSpPr>
        <p:spPr bwMode="auto">
          <a:xfrm>
            <a:off x="4572000" y="6021388"/>
            <a:ext cx="3096344" cy="369332"/>
          </a:xfrm>
          <a:prstGeom prst="rect">
            <a:avLst/>
          </a:prstGeom>
          <a:noFill/>
          <a:ln w="9525">
            <a:noFill/>
            <a:miter lim="800000"/>
            <a:headEnd/>
            <a:tailEnd/>
          </a:ln>
        </p:spPr>
        <p:txBody>
          <a:bodyPr wrap="square">
            <a:spAutoFit/>
          </a:bodyPr>
          <a:lstStyle/>
          <a:p>
            <a:r>
              <a:rPr lang="fr-CA" dirty="0" smtClean="0"/>
              <a:t>Tiré de la méthode Toyota</a:t>
            </a:r>
            <a:endParaRPr lang="fr-CA"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itle 1"/>
          <p:cNvSpPr>
            <a:spLocks noGrp="1"/>
          </p:cNvSpPr>
          <p:nvPr>
            <p:ph type="title"/>
            <p:custDataLst>
              <p:tags r:id="rId1"/>
            </p:custDataLst>
          </p:nvPr>
        </p:nvSpPr>
        <p:spPr>
          <a:xfrm>
            <a:off x="1187624" y="1340768"/>
            <a:ext cx="7391400" cy="1143000"/>
          </a:xfrm>
        </p:spPr>
        <p:txBody>
          <a:bodyPr/>
          <a:lstStyle/>
          <a:p>
            <a:r>
              <a:rPr lang="fr-CA" sz="3600" dirty="0" smtClean="0"/>
              <a:t>Le leadership dans le cadre d’une gestion allégée</a:t>
            </a:r>
            <a:endParaRPr lang="fr-CA" sz="3600" noProof="0" dirty="0" smtClean="0"/>
          </a:p>
        </p:txBody>
      </p:sp>
      <p:sp>
        <p:nvSpPr>
          <p:cNvPr id="3" name="Content Placeholder 2"/>
          <p:cNvSpPr>
            <a:spLocks noGrp="1"/>
          </p:cNvSpPr>
          <p:nvPr>
            <p:ph idx="1"/>
            <p:custDataLst>
              <p:tags r:id="rId2"/>
            </p:custDataLst>
          </p:nvPr>
        </p:nvSpPr>
        <p:spPr>
          <a:xfrm>
            <a:off x="899592" y="2636912"/>
            <a:ext cx="7391400" cy="2375520"/>
          </a:xfrm>
        </p:spPr>
        <p:txBody>
          <a:bodyPr/>
          <a:lstStyle/>
          <a:p>
            <a:pPr marL="0" indent="0">
              <a:buFont typeface="Wingdings" pitchFamily="2" charset="2"/>
              <a:buNone/>
              <a:defRPr/>
            </a:pPr>
            <a:r>
              <a:rPr lang="fr-CA" noProof="0" dirty="0" smtClean="0"/>
              <a:t>Principes :</a:t>
            </a:r>
          </a:p>
          <a:p>
            <a:pPr>
              <a:defRPr/>
            </a:pPr>
            <a:r>
              <a:rPr lang="fr-CA" noProof="0" dirty="0" smtClean="0"/>
              <a:t>Se rendre sur le lieu de travail (</a:t>
            </a:r>
            <a:r>
              <a:rPr lang="fr-CA" i="1" noProof="0" dirty="0" err="1" smtClean="0"/>
              <a:t>gemba</a:t>
            </a:r>
            <a:r>
              <a:rPr lang="fr-CA" noProof="0" dirty="0" smtClean="0"/>
              <a:t>) et constater </a:t>
            </a:r>
            <a:r>
              <a:rPr lang="fr-CA" i="1" noProof="0" dirty="0" smtClean="0"/>
              <a:t>de visu</a:t>
            </a:r>
          </a:p>
          <a:p>
            <a:pPr>
              <a:defRPr/>
            </a:pPr>
            <a:r>
              <a:rPr lang="fr-CA" noProof="0" dirty="0" smtClean="0"/>
              <a:t>Poser des questions/encadrer le personnel, ne pas </a:t>
            </a:r>
            <a:r>
              <a:rPr lang="fr-CA" dirty="0" smtClean="0"/>
              <a:t>fournir les</a:t>
            </a:r>
            <a:r>
              <a:rPr lang="fr-CA" noProof="0" dirty="0" smtClean="0"/>
              <a:t> réponses</a:t>
            </a:r>
          </a:p>
          <a:p>
            <a:pPr>
              <a:defRPr/>
            </a:pPr>
            <a:endParaRPr lang="fr-CA" noProof="0" dirty="0" smtClean="0"/>
          </a:p>
          <a:p>
            <a:pPr>
              <a:defRPr/>
            </a:pPr>
            <a:endParaRPr lang="fr-CA" noProof="0" dirty="0" smtClean="0"/>
          </a:p>
          <a:p>
            <a:pPr>
              <a:defRPr/>
            </a:pPr>
            <a:endParaRPr lang="fr-CA" noProof="0" dirty="0"/>
          </a:p>
        </p:txBody>
      </p:sp>
      <p:sp>
        <p:nvSpPr>
          <p:cNvPr id="263172"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533CC7C9-E759-461D-8E9E-E2F9C53F1D7B}" type="slidenum">
              <a:rPr lang="en-CA" smtClean="0">
                <a:latin typeface="Arial" pitchFamily="34" charset="0"/>
                <a:ea typeface="MS PGothic" pitchFamily="34" charset="-128"/>
              </a:rPr>
              <a:pPr fontAlgn="base">
                <a:spcBef>
                  <a:spcPct val="0"/>
                </a:spcBef>
                <a:spcAft>
                  <a:spcPct val="0"/>
                </a:spcAft>
              </a:pPr>
              <a:t>68</a:t>
            </a:fld>
            <a:endParaRPr lang="en-CA" smtClean="0">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64194" name="Title 1"/>
          <p:cNvSpPr>
            <a:spLocks noGrp="1"/>
          </p:cNvSpPr>
          <p:nvPr>
            <p:ph type="title"/>
            <p:custDataLst>
              <p:tags r:id="rId1"/>
            </p:custDataLst>
          </p:nvPr>
        </p:nvSpPr>
        <p:spPr>
          <a:xfrm>
            <a:off x="1042988" y="404813"/>
            <a:ext cx="7391400" cy="1143000"/>
          </a:xfrm>
        </p:spPr>
        <p:txBody>
          <a:bodyPr/>
          <a:lstStyle/>
          <a:p>
            <a:r>
              <a:rPr lang="fr-CA" dirty="0" smtClean="0"/>
              <a:t>Travail habituel du chef</a:t>
            </a:r>
          </a:p>
        </p:txBody>
      </p:sp>
      <p:sp>
        <p:nvSpPr>
          <p:cNvPr id="264195" name="Slide Number Placeholder 3"/>
          <p:cNvSpPr>
            <a:spLocks noGrp="1"/>
          </p:cNvSpPr>
          <p:nvPr>
            <p:ph type="sldNum" sz="quarter" idx="10"/>
            <p:custDataLst>
              <p:tags r:id="rId2"/>
            </p:custDataLst>
          </p:nvPr>
        </p:nvSpPr>
        <p:spPr>
          <a:noFill/>
        </p:spPr>
        <p:txBody>
          <a:bodyPr/>
          <a:lstStyle/>
          <a:p>
            <a:pPr fontAlgn="base">
              <a:spcBef>
                <a:spcPct val="0"/>
              </a:spcBef>
              <a:spcAft>
                <a:spcPct val="0"/>
              </a:spcAft>
            </a:pPr>
            <a:fld id="{E938CD61-4BF1-4A24-9F39-EF4E39E6974E}" type="slidenum">
              <a:rPr lang="en-CA" smtClean="0">
                <a:latin typeface="Arial" pitchFamily="34" charset="0"/>
                <a:ea typeface="MS PGothic" pitchFamily="34" charset="-128"/>
              </a:rPr>
              <a:pPr fontAlgn="base">
                <a:spcBef>
                  <a:spcPct val="0"/>
                </a:spcBef>
                <a:spcAft>
                  <a:spcPct val="0"/>
                </a:spcAft>
              </a:pPr>
              <a:t>69</a:t>
            </a:fld>
            <a:endParaRPr lang="en-CA" smtClean="0">
              <a:latin typeface="Arial" pitchFamily="34" charset="0"/>
              <a:ea typeface="MS PGothic" pitchFamily="34" charset="-128"/>
            </a:endParaRPr>
          </a:p>
        </p:txBody>
      </p:sp>
      <p:pic>
        <p:nvPicPr>
          <p:cNvPr id="264196" name="Picture 2"/>
          <p:cNvPicPr>
            <a:picLocks noChangeAspect="1" noChangeArrowheads="1"/>
          </p:cNvPicPr>
          <p:nvPr>
            <p:custDataLst>
              <p:tags r:id="rId3"/>
            </p:custDataLst>
          </p:nvPr>
        </p:nvPicPr>
        <p:blipFill>
          <a:blip r:embed="rId6" cstate="print"/>
          <a:srcRect/>
          <a:stretch>
            <a:fillRect/>
          </a:stretch>
        </p:blipFill>
        <p:spPr bwMode="auto">
          <a:xfrm>
            <a:off x="1331913" y="1484313"/>
            <a:ext cx="6076950" cy="4800600"/>
          </a:xfrm>
          <a:prstGeom prst="rect">
            <a:avLst/>
          </a:prstGeom>
          <a:noFill/>
          <a:ln w="9525">
            <a:noFill/>
            <a:miter lim="800000"/>
            <a:headEnd/>
            <a:tailEnd/>
          </a:ln>
        </p:spPr>
      </p:pic>
      <p:sp>
        <p:nvSpPr>
          <p:cNvPr id="264197" name="TextBox 4"/>
          <p:cNvSpPr txBox="1">
            <a:spLocks noChangeArrowheads="1"/>
          </p:cNvSpPr>
          <p:nvPr>
            <p:custDataLst>
              <p:tags r:id="rId4"/>
            </p:custDataLst>
          </p:nvPr>
        </p:nvSpPr>
        <p:spPr bwMode="auto">
          <a:xfrm rot="-2109902">
            <a:off x="2990850" y="3178175"/>
            <a:ext cx="3586163" cy="646113"/>
          </a:xfrm>
          <a:prstGeom prst="rect">
            <a:avLst/>
          </a:prstGeom>
          <a:solidFill>
            <a:srgbClr val="FFFF00"/>
          </a:solidFill>
          <a:ln w="9525">
            <a:noFill/>
            <a:miter lim="800000"/>
            <a:headEnd/>
            <a:tailEnd/>
          </a:ln>
        </p:spPr>
        <p:txBody>
          <a:bodyPr>
            <a:spAutoFit/>
          </a:bodyPr>
          <a:lstStyle/>
          <a:p>
            <a:r>
              <a:rPr lang="en-CA"/>
              <a:t>Source document in MS Word will be sent</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itle 1"/>
          <p:cNvSpPr>
            <a:spLocks noGrp="1"/>
          </p:cNvSpPr>
          <p:nvPr>
            <p:ph type="title"/>
            <p:custDataLst>
              <p:tags r:id="rId1"/>
            </p:custDataLst>
          </p:nvPr>
        </p:nvSpPr>
        <p:spPr/>
        <p:txBody>
          <a:bodyPr/>
          <a:lstStyle/>
          <a:p>
            <a:r>
              <a:rPr lang="fr-CA" altLang="en-US" sz="3600" smtClean="0"/>
              <a:t>Difficile de faire la mauvaise chose</a:t>
            </a:r>
          </a:p>
        </p:txBody>
      </p:sp>
      <p:sp>
        <p:nvSpPr>
          <p:cNvPr id="200707" name="Content Placeholder 2"/>
          <p:cNvSpPr>
            <a:spLocks noGrp="1"/>
          </p:cNvSpPr>
          <p:nvPr>
            <p:ph idx="1"/>
            <p:custDataLst>
              <p:tags r:id="rId2"/>
            </p:custDataLst>
          </p:nvPr>
        </p:nvSpPr>
        <p:spPr/>
        <p:txBody>
          <a:bodyPr/>
          <a:lstStyle/>
          <a:p>
            <a:pPr marL="457200" indent="-457200">
              <a:buFontTx/>
              <a:buChar char="•"/>
            </a:pPr>
            <a:r>
              <a:rPr lang="fr-CA" altLang="en-US" smtClean="0"/>
              <a:t>Listes de vérification</a:t>
            </a:r>
          </a:p>
          <a:p>
            <a:pPr marL="457200" indent="-457200">
              <a:buFontTx/>
              <a:buChar char="•"/>
            </a:pPr>
            <a:r>
              <a:rPr lang="fr-CA" altLang="en-US" smtClean="0"/>
              <a:t>Dispositifs anti-erreurs (« poka-yoke »)</a:t>
            </a:r>
          </a:p>
          <a:p>
            <a:pPr marL="457200" indent="-457200">
              <a:buFontTx/>
              <a:buChar char="•"/>
            </a:pPr>
            <a:r>
              <a:rPr lang="fr-CA" altLang="en-US" smtClean="0"/>
              <a:t>Éliminer l’option de recourir aux anciennes façons de faire</a:t>
            </a:r>
          </a:p>
          <a:p>
            <a:pPr marL="457200" indent="-457200">
              <a:buFontTx/>
              <a:buChar char="•"/>
            </a:pPr>
            <a:r>
              <a:rPr lang="fr-CA" altLang="en-US" smtClean="0"/>
              <a:t>Autres?</a:t>
            </a:r>
          </a:p>
          <a:p>
            <a:pPr marL="457200" indent="-457200">
              <a:buFontTx/>
              <a:buChar char="•"/>
            </a:pPr>
            <a:endParaRPr lang="fr-CA" altLang="en-US" smtClean="0"/>
          </a:p>
        </p:txBody>
      </p:sp>
      <p:sp>
        <p:nvSpPr>
          <p:cNvPr id="200708" name="Slide Number Placeholder 3"/>
          <p:cNvSpPr>
            <a:spLocks noGrp="1"/>
          </p:cNvSpPr>
          <p:nvPr>
            <p:ph type="sldNum" sz="quarter" idx="10"/>
            <p:custDataLst>
              <p:tags r:id="rId3"/>
            </p:custDataLst>
          </p:nvPr>
        </p:nvSpPr>
        <p:spPr>
          <a:noFill/>
        </p:spPr>
        <p:txBody>
          <a:bodyPr/>
          <a:lstStyle/>
          <a:p>
            <a:pPr eaLnBrk="1" fontAlgn="base" hangingPunct="1">
              <a:spcBef>
                <a:spcPct val="0"/>
              </a:spcBef>
              <a:spcAft>
                <a:spcPct val="0"/>
              </a:spcAft>
            </a:pPr>
            <a:fld id="{139FDEDD-AF1F-452A-B885-BFBEFFB470CC}"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7</a:t>
            </a:fld>
            <a:endParaRPr lang="en-US" altLang="en-US" sz="1400">
              <a:solidFill>
                <a:srgbClr val="7C6A55"/>
              </a:solidFill>
              <a:latin typeface="Verdana" pitchFamily="34" charset="0"/>
              <a:ea typeface="Geneva"/>
              <a:cs typeface="Geneva"/>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Title 1"/>
          <p:cNvSpPr>
            <a:spLocks noGrp="1"/>
          </p:cNvSpPr>
          <p:nvPr>
            <p:ph type="title"/>
            <p:custDataLst>
              <p:tags r:id="rId1"/>
            </p:custDataLst>
          </p:nvPr>
        </p:nvSpPr>
        <p:spPr/>
        <p:txBody>
          <a:bodyPr/>
          <a:lstStyle/>
          <a:p>
            <a:r>
              <a:rPr lang="fr-CA" sz="3600" i="1" noProof="0" dirty="0" err="1" smtClean="0"/>
              <a:t>Hoshin</a:t>
            </a:r>
            <a:r>
              <a:rPr lang="fr-CA" sz="3600" i="1" noProof="0" dirty="0" smtClean="0"/>
              <a:t> </a:t>
            </a:r>
            <a:r>
              <a:rPr lang="fr-CA" sz="3600" i="1" noProof="0" dirty="0" err="1" smtClean="0"/>
              <a:t>Kanri</a:t>
            </a:r>
            <a:r>
              <a:rPr lang="fr-CA" sz="3600" i="1" noProof="0" dirty="0" smtClean="0"/>
              <a:t> </a:t>
            </a:r>
            <a:r>
              <a:rPr lang="fr-CA" sz="3600" noProof="0" dirty="0" smtClean="0"/>
              <a:t>(Mise en œuvre de la stratégie de gestion allégée)</a:t>
            </a:r>
          </a:p>
        </p:txBody>
      </p:sp>
      <p:sp>
        <p:nvSpPr>
          <p:cNvPr id="265219" name="Content Placeholder 2"/>
          <p:cNvSpPr>
            <a:spLocks noGrp="1"/>
          </p:cNvSpPr>
          <p:nvPr>
            <p:ph idx="1"/>
            <p:custDataLst>
              <p:tags r:id="rId2"/>
            </p:custDataLst>
          </p:nvPr>
        </p:nvSpPr>
        <p:spPr/>
        <p:txBody>
          <a:bodyPr/>
          <a:lstStyle/>
          <a:p>
            <a:r>
              <a:rPr lang="fr-CA" noProof="0" dirty="0" smtClean="0"/>
              <a:t>Une approche descendante ET ascendante pour établir la stratégie</a:t>
            </a:r>
          </a:p>
        </p:txBody>
      </p:sp>
      <p:sp>
        <p:nvSpPr>
          <p:cNvPr id="265220"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4B389C73-690A-4AC3-AE34-46806D65EEAD}" type="slidenum">
              <a:rPr lang="en-CA" smtClean="0">
                <a:latin typeface="Arial" pitchFamily="34" charset="0"/>
                <a:ea typeface="MS PGothic" pitchFamily="34" charset="-128"/>
              </a:rPr>
              <a:pPr fontAlgn="base">
                <a:spcBef>
                  <a:spcPct val="0"/>
                </a:spcBef>
                <a:spcAft>
                  <a:spcPct val="0"/>
                </a:spcAft>
              </a:pPr>
              <a:t>70</a:t>
            </a:fld>
            <a:endParaRPr lang="en-CA" smtClean="0">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Title 1"/>
          <p:cNvSpPr>
            <a:spLocks noGrp="1"/>
          </p:cNvSpPr>
          <p:nvPr>
            <p:ph type="title" idx="4294967295"/>
            <p:custDataLst>
              <p:tags r:id="rId1"/>
            </p:custDataLst>
          </p:nvPr>
        </p:nvSpPr>
        <p:spPr>
          <a:xfrm>
            <a:off x="684213" y="1447800"/>
            <a:ext cx="7926387" cy="1143000"/>
          </a:xfrm>
        </p:spPr>
        <p:txBody>
          <a:bodyPr/>
          <a:lstStyle/>
          <a:p>
            <a:endParaRPr lang="en-US" altLang="en-US" sz="2400" smtClean="0"/>
          </a:p>
        </p:txBody>
      </p:sp>
      <p:sp>
        <p:nvSpPr>
          <p:cNvPr id="23555" name="Content Placeholder 4"/>
          <p:cNvSpPr>
            <a:spLocks noGrp="1"/>
          </p:cNvSpPr>
          <p:nvPr>
            <p:ph idx="4294967295"/>
            <p:custDataLst>
              <p:tags r:id="rId2"/>
            </p:custDataLst>
          </p:nvPr>
        </p:nvSpPr>
        <p:spPr>
          <a:xfrm>
            <a:off x="395288" y="4365625"/>
            <a:ext cx="3960812" cy="2090738"/>
          </a:xfrm>
        </p:spPr>
        <p:txBody>
          <a:bodyPr/>
          <a:lstStyle/>
          <a:p>
            <a:pPr marL="0" indent="0" defTabSz="261938">
              <a:buFont typeface="Wingdings" pitchFamily="2" charset="2"/>
              <a:buNone/>
            </a:pPr>
            <a:r>
              <a:rPr lang="en-CA" altLang="en-US" b="1" smtClean="0"/>
              <a:t>« Les plans ne sont rien; c’est la planification qui importe. »</a:t>
            </a:r>
            <a:endParaRPr lang="en-CA" altLang="en-US" smtClean="0"/>
          </a:p>
          <a:p>
            <a:pPr marL="0" indent="0" defTabSz="261938">
              <a:buFont typeface="Wingdings" pitchFamily="2" charset="2"/>
              <a:buNone/>
            </a:pPr>
            <a:endParaRPr lang="en-CA" altLang="en-US" smtClean="0"/>
          </a:p>
        </p:txBody>
      </p:sp>
      <p:sp>
        <p:nvSpPr>
          <p:cNvPr id="266244" name="Slide Number Placeholder 3"/>
          <p:cNvSpPr txBox="1">
            <a:spLocks noGrp="1"/>
          </p:cNvSpPr>
          <p:nvPr>
            <p:custDataLst>
              <p:tags r:id="rId3"/>
            </p:custDataLst>
          </p:nvPr>
        </p:nvSpPr>
        <p:spPr bwMode="auto">
          <a:xfrm>
            <a:off x="6705600" y="6248400"/>
            <a:ext cx="1905000" cy="457200"/>
          </a:xfrm>
          <a:prstGeom prst="rect">
            <a:avLst/>
          </a:prstGeom>
          <a:noFill/>
          <a:ln w="9525">
            <a:noFill/>
            <a:miter lim="800000"/>
            <a:headEnd/>
            <a:tailEnd/>
          </a:ln>
        </p:spPr>
        <p:txBody>
          <a:bodyPr anchor="b"/>
          <a:lstStyle/>
          <a:p>
            <a:pPr algn="r" eaLnBrk="0" hangingPunct="0"/>
            <a:fld id="{1EFF8397-BD45-4D45-8D1F-933E72993D2B}" type="slidenum">
              <a:rPr lang="en-CA" altLang="en-US" sz="1000">
                <a:solidFill>
                  <a:srgbClr val="000000"/>
                </a:solidFill>
              </a:rPr>
              <a:pPr algn="r" eaLnBrk="0" hangingPunct="0"/>
              <a:t>71</a:t>
            </a:fld>
            <a:endParaRPr lang="en-CA" altLang="en-US" sz="1000">
              <a:solidFill>
                <a:srgbClr val="000000"/>
              </a:solidFill>
            </a:endParaRPr>
          </a:p>
        </p:txBody>
      </p:sp>
      <p:pic>
        <p:nvPicPr>
          <p:cNvPr id="5" name="Picture 4"/>
          <p:cNvPicPr>
            <a:picLocks noChangeAspect="1"/>
          </p:cNvPicPr>
          <p:nvPr>
            <p:custDataLst>
              <p:tags r:id="rId4"/>
            </p:custDataLst>
          </p:nvPr>
        </p:nvPicPr>
        <p:blipFill>
          <a:blip r:embed="rId7" cstate="print"/>
          <a:srcRect/>
          <a:stretch>
            <a:fillRect/>
          </a:stretch>
        </p:blipFill>
        <p:spPr bwMode="auto">
          <a:xfrm>
            <a:off x="4572000" y="2852738"/>
            <a:ext cx="3240088" cy="36337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p:cNvGrpSpPr>
          <p:nvPr>
            <p:custDataLst>
              <p:tags r:id="rId1"/>
            </p:custDataLst>
          </p:nvPr>
        </p:nvGrpSpPr>
        <p:grpSpPr bwMode="auto">
          <a:xfrm>
            <a:off x="1339850" y="1903413"/>
            <a:ext cx="5911850" cy="4348162"/>
            <a:chOff x="1339702" y="1903228"/>
            <a:chExt cx="5911703" cy="4348716"/>
          </a:xfrm>
        </p:grpSpPr>
        <p:sp>
          <p:nvSpPr>
            <p:cNvPr id="88" name="Freeform 6"/>
            <p:cNvSpPr/>
            <p:nvPr/>
          </p:nvSpPr>
          <p:spPr>
            <a:xfrm>
              <a:off x="1339702" y="1946095"/>
              <a:ext cx="4603636" cy="3656479"/>
            </a:xfrm>
            <a:custGeom>
              <a:avLst/>
              <a:gdLst>
                <a:gd name="connsiteX0" fmla="*/ 0 w 4603898"/>
                <a:gd name="connsiteY0" fmla="*/ 3657600 h 3657600"/>
                <a:gd name="connsiteX1" fmla="*/ 74428 w 4603898"/>
                <a:gd name="connsiteY1" fmla="*/ 3615070 h 3657600"/>
                <a:gd name="connsiteX2" fmla="*/ 212651 w 4603898"/>
                <a:gd name="connsiteY2" fmla="*/ 3498112 h 3657600"/>
                <a:gd name="connsiteX3" fmla="*/ 244549 w 4603898"/>
                <a:gd name="connsiteY3" fmla="*/ 3476847 h 3657600"/>
                <a:gd name="connsiteX4" fmla="*/ 276447 w 4603898"/>
                <a:gd name="connsiteY4" fmla="*/ 3466214 h 3657600"/>
                <a:gd name="connsiteX5" fmla="*/ 404038 w 4603898"/>
                <a:gd name="connsiteY5" fmla="*/ 3444949 h 3657600"/>
                <a:gd name="connsiteX6" fmla="*/ 457200 w 4603898"/>
                <a:gd name="connsiteY6" fmla="*/ 3434316 h 3657600"/>
                <a:gd name="connsiteX7" fmla="*/ 542261 w 4603898"/>
                <a:gd name="connsiteY7" fmla="*/ 3391786 h 3657600"/>
                <a:gd name="connsiteX8" fmla="*/ 584791 w 4603898"/>
                <a:gd name="connsiteY8" fmla="*/ 3359889 h 3657600"/>
                <a:gd name="connsiteX9" fmla="*/ 637954 w 4603898"/>
                <a:gd name="connsiteY9" fmla="*/ 3338623 h 3657600"/>
                <a:gd name="connsiteX10" fmla="*/ 669851 w 4603898"/>
                <a:gd name="connsiteY10" fmla="*/ 3306726 h 3657600"/>
                <a:gd name="connsiteX11" fmla="*/ 712382 w 4603898"/>
                <a:gd name="connsiteY11" fmla="*/ 3274828 h 3657600"/>
                <a:gd name="connsiteX12" fmla="*/ 786810 w 4603898"/>
                <a:gd name="connsiteY12" fmla="*/ 3232298 h 3657600"/>
                <a:gd name="connsiteX13" fmla="*/ 818707 w 4603898"/>
                <a:gd name="connsiteY13" fmla="*/ 3221665 h 3657600"/>
                <a:gd name="connsiteX14" fmla="*/ 871870 w 4603898"/>
                <a:gd name="connsiteY14" fmla="*/ 3200400 h 3657600"/>
                <a:gd name="connsiteX15" fmla="*/ 914400 w 4603898"/>
                <a:gd name="connsiteY15" fmla="*/ 3179135 h 3657600"/>
                <a:gd name="connsiteX16" fmla="*/ 1010093 w 4603898"/>
                <a:gd name="connsiteY16" fmla="*/ 3157870 h 3657600"/>
                <a:gd name="connsiteX17" fmla="*/ 1073889 w 4603898"/>
                <a:gd name="connsiteY17" fmla="*/ 3136605 h 3657600"/>
                <a:gd name="connsiteX18" fmla="*/ 1105786 w 4603898"/>
                <a:gd name="connsiteY18" fmla="*/ 3125972 h 3657600"/>
                <a:gd name="connsiteX19" fmla="*/ 1297172 w 4603898"/>
                <a:gd name="connsiteY19" fmla="*/ 3030279 h 3657600"/>
                <a:gd name="connsiteX20" fmla="*/ 1360968 w 4603898"/>
                <a:gd name="connsiteY20" fmla="*/ 2998382 h 3657600"/>
                <a:gd name="connsiteX21" fmla="*/ 1446028 w 4603898"/>
                <a:gd name="connsiteY21" fmla="*/ 2966484 h 3657600"/>
                <a:gd name="connsiteX22" fmla="*/ 1520456 w 4603898"/>
                <a:gd name="connsiteY22" fmla="*/ 2923954 h 3657600"/>
                <a:gd name="connsiteX23" fmla="*/ 1562986 w 4603898"/>
                <a:gd name="connsiteY23" fmla="*/ 2913321 h 3657600"/>
                <a:gd name="connsiteX24" fmla="*/ 1605517 w 4603898"/>
                <a:gd name="connsiteY24" fmla="*/ 2892056 h 3657600"/>
                <a:gd name="connsiteX25" fmla="*/ 1637414 w 4603898"/>
                <a:gd name="connsiteY25" fmla="*/ 2881423 h 3657600"/>
                <a:gd name="connsiteX26" fmla="*/ 1690577 w 4603898"/>
                <a:gd name="connsiteY26" fmla="*/ 2838893 h 3657600"/>
                <a:gd name="connsiteX27" fmla="*/ 1733107 w 4603898"/>
                <a:gd name="connsiteY27" fmla="*/ 2817628 h 3657600"/>
                <a:gd name="connsiteX28" fmla="*/ 1765005 w 4603898"/>
                <a:gd name="connsiteY28" fmla="*/ 2785730 h 3657600"/>
                <a:gd name="connsiteX29" fmla="*/ 1807535 w 4603898"/>
                <a:gd name="connsiteY29" fmla="*/ 2753833 h 3657600"/>
                <a:gd name="connsiteX30" fmla="*/ 1945758 w 4603898"/>
                <a:gd name="connsiteY30" fmla="*/ 2679405 h 3657600"/>
                <a:gd name="connsiteX31" fmla="*/ 1988289 w 4603898"/>
                <a:gd name="connsiteY31" fmla="*/ 2658140 h 3657600"/>
                <a:gd name="connsiteX32" fmla="*/ 2041451 w 4603898"/>
                <a:gd name="connsiteY32" fmla="*/ 2626242 h 3657600"/>
                <a:gd name="connsiteX33" fmla="*/ 2083982 w 4603898"/>
                <a:gd name="connsiteY33" fmla="*/ 2615609 h 3657600"/>
                <a:gd name="connsiteX34" fmla="*/ 2158410 w 4603898"/>
                <a:gd name="connsiteY34" fmla="*/ 2551814 h 3657600"/>
                <a:gd name="connsiteX35" fmla="*/ 2190307 w 4603898"/>
                <a:gd name="connsiteY35" fmla="*/ 2541182 h 3657600"/>
                <a:gd name="connsiteX36" fmla="*/ 2232838 w 4603898"/>
                <a:gd name="connsiteY36" fmla="*/ 2509284 h 3657600"/>
                <a:gd name="connsiteX37" fmla="*/ 2264735 w 4603898"/>
                <a:gd name="connsiteY37" fmla="*/ 2477386 h 3657600"/>
                <a:gd name="connsiteX38" fmla="*/ 2307265 w 4603898"/>
                <a:gd name="connsiteY38" fmla="*/ 2456121 h 3657600"/>
                <a:gd name="connsiteX39" fmla="*/ 2392326 w 4603898"/>
                <a:gd name="connsiteY39" fmla="*/ 2392326 h 3657600"/>
                <a:gd name="connsiteX40" fmla="*/ 2456121 w 4603898"/>
                <a:gd name="connsiteY40" fmla="*/ 2349795 h 3657600"/>
                <a:gd name="connsiteX41" fmla="*/ 2488019 w 4603898"/>
                <a:gd name="connsiteY41" fmla="*/ 2317898 h 3657600"/>
                <a:gd name="connsiteX42" fmla="*/ 2573079 w 4603898"/>
                <a:gd name="connsiteY42" fmla="*/ 2264735 h 3657600"/>
                <a:gd name="connsiteX43" fmla="*/ 2594345 w 4603898"/>
                <a:gd name="connsiteY43" fmla="*/ 2243470 h 3657600"/>
                <a:gd name="connsiteX44" fmla="*/ 2700670 w 4603898"/>
                <a:gd name="connsiteY44" fmla="*/ 2190307 h 3657600"/>
                <a:gd name="connsiteX45" fmla="*/ 2764465 w 4603898"/>
                <a:gd name="connsiteY45" fmla="*/ 2158409 h 3657600"/>
                <a:gd name="connsiteX46" fmla="*/ 2828261 w 4603898"/>
                <a:gd name="connsiteY46" fmla="*/ 2126512 h 3657600"/>
                <a:gd name="connsiteX47" fmla="*/ 2934586 w 4603898"/>
                <a:gd name="connsiteY47" fmla="*/ 2041451 h 3657600"/>
                <a:gd name="connsiteX48" fmla="*/ 2966484 w 4603898"/>
                <a:gd name="connsiteY48" fmla="*/ 2009554 h 3657600"/>
                <a:gd name="connsiteX49" fmla="*/ 2998382 w 4603898"/>
                <a:gd name="connsiteY49" fmla="*/ 1988289 h 3657600"/>
                <a:gd name="connsiteX50" fmla="*/ 3019647 w 4603898"/>
                <a:gd name="connsiteY50" fmla="*/ 1967023 h 3657600"/>
                <a:gd name="connsiteX51" fmla="*/ 3040912 w 4603898"/>
                <a:gd name="connsiteY51" fmla="*/ 1935126 h 3657600"/>
                <a:gd name="connsiteX52" fmla="*/ 3072810 w 4603898"/>
                <a:gd name="connsiteY52" fmla="*/ 1924493 h 3657600"/>
                <a:gd name="connsiteX53" fmla="*/ 3147238 w 4603898"/>
                <a:gd name="connsiteY53" fmla="*/ 1839433 h 3657600"/>
                <a:gd name="connsiteX54" fmla="*/ 3232298 w 4603898"/>
                <a:gd name="connsiteY54" fmla="*/ 1765005 h 3657600"/>
                <a:gd name="connsiteX55" fmla="*/ 3306726 w 4603898"/>
                <a:gd name="connsiteY55" fmla="*/ 1658679 h 3657600"/>
                <a:gd name="connsiteX56" fmla="*/ 3359889 w 4603898"/>
                <a:gd name="connsiteY56" fmla="*/ 1605516 h 3657600"/>
                <a:gd name="connsiteX57" fmla="*/ 3434317 w 4603898"/>
                <a:gd name="connsiteY57" fmla="*/ 1531089 h 3657600"/>
                <a:gd name="connsiteX58" fmla="*/ 3508745 w 4603898"/>
                <a:gd name="connsiteY58" fmla="*/ 1456661 h 3657600"/>
                <a:gd name="connsiteX59" fmla="*/ 3540642 w 4603898"/>
                <a:gd name="connsiteY59" fmla="*/ 1435395 h 3657600"/>
                <a:gd name="connsiteX60" fmla="*/ 3625703 w 4603898"/>
                <a:gd name="connsiteY60" fmla="*/ 1360968 h 3657600"/>
                <a:gd name="connsiteX61" fmla="*/ 3678865 w 4603898"/>
                <a:gd name="connsiteY61" fmla="*/ 1307805 h 3657600"/>
                <a:gd name="connsiteX62" fmla="*/ 3774558 w 4603898"/>
                <a:gd name="connsiteY62" fmla="*/ 1201479 h 3657600"/>
                <a:gd name="connsiteX63" fmla="*/ 3848986 w 4603898"/>
                <a:gd name="connsiteY63" fmla="*/ 1148316 h 3657600"/>
                <a:gd name="connsiteX64" fmla="*/ 3880884 w 4603898"/>
                <a:gd name="connsiteY64" fmla="*/ 1137684 h 3657600"/>
                <a:gd name="connsiteX65" fmla="*/ 3923414 w 4603898"/>
                <a:gd name="connsiteY65" fmla="*/ 1116419 h 3657600"/>
                <a:gd name="connsiteX66" fmla="*/ 3944679 w 4603898"/>
                <a:gd name="connsiteY66" fmla="*/ 1084521 h 3657600"/>
                <a:gd name="connsiteX67" fmla="*/ 4029740 w 4603898"/>
                <a:gd name="connsiteY67" fmla="*/ 1010093 h 3657600"/>
                <a:gd name="connsiteX68" fmla="*/ 4051005 w 4603898"/>
                <a:gd name="connsiteY68" fmla="*/ 978195 h 3657600"/>
                <a:gd name="connsiteX69" fmla="*/ 4093535 w 4603898"/>
                <a:gd name="connsiteY69" fmla="*/ 935665 h 3657600"/>
                <a:gd name="connsiteX70" fmla="*/ 4136065 w 4603898"/>
                <a:gd name="connsiteY70" fmla="*/ 861237 h 3657600"/>
                <a:gd name="connsiteX71" fmla="*/ 4221126 w 4603898"/>
                <a:gd name="connsiteY71" fmla="*/ 754912 h 3657600"/>
                <a:gd name="connsiteX72" fmla="*/ 4242391 w 4603898"/>
                <a:gd name="connsiteY72" fmla="*/ 701749 h 3657600"/>
                <a:gd name="connsiteX73" fmla="*/ 4274289 w 4603898"/>
                <a:gd name="connsiteY73" fmla="*/ 606056 h 3657600"/>
                <a:gd name="connsiteX74" fmla="*/ 4316819 w 4603898"/>
                <a:gd name="connsiteY74" fmla="*/ 542261 h 3657600"/>
                <a:gd name="connsiteX75" fmla="*/ 4338084 w 4603898"/>
                <a:gd name="connsiteY75" fmla="*/ 510363 h 3657600"/>
                <a:gd name="connsiteX76" fmla="*/ 4369982 w 4603898"/>
                <a:gd name="connsiteY76" fmla="*/ 435935 h 3657600"/>
                <a:gd name="connsiteX77" fmla="*/ 4391247 w 4603898"/>
                <a:gd name="connsiteY77" fmla="*/ 372140 h 3657600"/>
                <a:gd name="connsiteX78" fmla="*/ 4412512 w 4603898"/>
                <a:gd name="connsiteY78" fmla="*/ 340242 h 3657600"/>
                <a:gd name="connsiteX79" fmla="*/ 4423145 w 4603898"/>
                <a:gd name="connsiteY79" fmla="*/ 308344 h 3657600"/>
                <a:gd name="connsiteX80" fmla="*/ 4455042 w 4603898"/>
                <a:gd name="connsiteY80" fmla="*/ 276447 h 3657600"/>
                <a:gd name="connsiteX81" fmla="*/ 4486940 w 4603898"/>
                <a:gd name="connsiteY81" fmla="*/ 233916 h 3657600"/>
                <a:gd name="connsiteX82" fmla="*/ 4497572 w 4603898"/>
                <a:gd name="connsiteY82" fmla="*/ 202019 h 3657600"/>
                <a:gd name="connsiteX83" fmla="*/ 4508205 w 4603898"/>
                <a:gd name="connsiteY83" fmla="*/ 159489 h 3657600"/>
                <a:gd name="connsiteX84" fmla="*/ 4529470 w 4603898"/>
                <a:gd name="connsiteY84" fmla="*/ 127591 h 3657600"/>
                <a:gd name="connsiteX85" fmla="*/ 4540103 w 4603898"/>
                <a:gd name="connsiteY85" fmla="*/ 95693 h 3657600"/>
                <a:gd name="connsiteX86" fmla="*/ 4593265 w 4603898"/>
                <a:gd name="connsiteY86" fmla="*/ 31898 h 3657600"/>
                <a:gd name="connsiteX87" fmla="*/ 4603898 w 4603898"/>
                <a:gd name="connsiteY87" fmla="*/ 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603898" h="3657600">
                  <a:moveTo>
                    <a:pt x="0" y="3657600"/>
                  </a:moveTo>
                  <a:cubicBezTo>
                    <a:pt x="24809" y="3643423"/>
                    <a:pt x="51569" y="3632214"/>
                    <a:pt x="74428" y="3615070"/>
                  </a:cubicBezTo>
                  <a:cubicBezTo>
                    <a:pt x="122712" y="3578857"/>
                    <a:pt x="165808" y="3536172"/>
                    <a:pt x="212651" y="3498112"/>
                  </a:cubicBezTo>
                  <a:cubicBezTo>
                    <a:pt x="222569" y="3490054"/>
                    <a:pt x="233119" y="3482562"/>
                    <a:pt x="244549" y="3476847"/>
                  </a:cubicBezTo>
                  <a:cubicBezTo>
                    <a:pt x="254574" y="3471835"/>
                    <a:pt x="265457" y="3468412"/>
                    <a:pt x="276447" y="3466214"/>
                  </a:cubicBezTo>
                  <a:cubicBezTo>
                    <a:pt x="318727" y="3457758"/>
                    <a:pt x="361758" y="3453405"/>
                    <a:pt x="404038" y="3444949"/>
                  </a:cubicBezTo>
                  <a:cubicBezTo>
                    <a:pt x="421759" y="3441405"/>
                    <a:pt x="439891" y="3439509"/>
                    <a:pt x="457200" y="3434316"/>
                  </a:cubicBezTo>
                  <a:cubicBezTo>
                    <a:pt x="498330" y="3421977"/>
                    <a:pt x="510483" y="3414484"/>
                    <a:pt x="542261" y="3391786"/>
                  </a:cubicBezTo>
                  <a:cubicBezTo>
                    <a:pt x="556681" y="3381486"/>
                    <a:pt x="569300" y="3368495"/>
                    <a:pt x="584791" y="3359889"/>
                  </a:cubicBezTo>
                  <a:cubicBezTo>
                    <a:pt x="601475" y="3350620"/>
                    <a:pt x="620233" y="3345712"/>
                    <a:pt x="637954" y="3338623"/>
                  </a:cubicBezTo>
                  <a:cubicBezTo>
                    <a:pt x="648586" y="3327991"/>
                    <a:pt x="658434" y="3316512"/>
                    <a:pt x="669851" y="3306726"/>
                  </a:cubicBezTo>
                  <a:cubicBezTo>
                    <a:pt x="683306" y="3295193"/>
                    <a:pt x="697962" y="3285128"/>
                    <a:pt x="712382" y="3274828"/>
                  </a:cubicBezTo>
                  <a:cubicBezTo>
                    <a:pt x="739081" y="3255757"/>
                    <a:pt x="755656" y="3245650"/>
                    <a:pt x="786810" y="3232298"/>
                  </a:cubicBezTo>
                  <a:cubicBezTo>
                    <a:pt x="797111" y="3227883"/>
                    <a:pt x="808213" y="3225600"/>
                    <a:pt x="818707" y="3221665"/>
                  </a:cubicBezTo>
                  <a:cubicBezTo>
                    <a:pt x="836578" y="3214963"/>
                    <a:pt x="854429" y="3208152"/>
                    <a:pt x="871870" y="3200400"/>
                  </a:cubicBezTo>
                  <a:cubicBezTo>
                    <a:pt x="886354" y="3193963"/>
                    <a:pt x="899832" y="3185379"/>
                    <a:pt x="914400" y="3179135"/>
                  </a:cubicBezTo>
                  <a:cubicBezTo>
                    <a:pt x="947716" y="3164857"/>
                    <a:pt x="971855" y="3164243"/>
                    <a:pt x="1010093" y="3157870"/>
                  </a:cubicBezTo>
                  <a:lnTo>
                    <a:pt x="1073889" y="3136605"/>
                  </a:lnTo>
                  <a:cubicBezTo>
                    <a:pt x="1084521" y="3133061"/>
                    <a:pt x="1095762" y="3130984"/>
                    <a:pt x="1105786" y="3125972"/>
                  </a:cubicBezTo>
                  <a:lnTo>
                    <a:pt x="1297172" y="3030279"/>
                  </a:lnTo>
                  <a:cubicBezTo>
                    <a:pt x="1318437" y="3019646"/>
                    <a:pt x="1338893" y="3007212"/>
                    <a:pt x="1360968" y="2998382"/>
                  </a:cubicBezTo>
                  <a:cubicBezTo>
                    <a:pt x="1424537" y="2972954"/>
                    <a:pt x="1396024" y="2983151"/>
                    <a:pt x="1446028" y="2966484"/>
                  </a:cubicBezTo>
                  <a:cubicBezTo>
                    <a:pt x="1472469" y="2948857"/>
                    <a:pt x="1489622" y="2935517"/>
                    <a:pt x="1520456" y="2923954"/>
                  </a:cubicBezTo>
                  <a:cubicBezTo>
                    <a:pt x="1534139" y="2918823"/>
                    <a:pt x="1549303" y="2918452"/>
                    <a:pt x="1562986" y="2913321"/>
                  </a:cubicBezTo>
                  <a:cubicBezTo>
                    <a:pt x="1577827" y="2907756"/>
                    <a:pt x="1590948" y="2898300"/>
                    <a:pt x="1605517" y="2892056"/>
                  </a:cubicBezTo>
                  <a:cubicBezTo>
                    <a:pt x="1615818" y="2887641"/>
                    <a:pt x="1626782" y="2884967"/>
                    <a:pt x="1637414" y="2881423"/>
                  </a:cubicBezTo>
                  <a:cubicBezTo>
                    <a:pt x="1655135" y="2867246"/>
                    <a:pt x="1671695" y="2851481"/>
                    <a:pt x="1690577" y="2838893"/>
                  </a:cubicBezTo>
                  <a:cubicBezTo>
                    <a:pt x="1703765" y="2830101"/>
                    <a:pt x="1720209" y="2826841"/>
                    <a:pt x="1733107" y="2817628"/>
                  </a:cubicBezTo>
                  <a:cubicBezTo>
                    <a:pt x="1745343" y="2808888"/>
                    <a:pt x="1753588" y="2795516"/>
                    <a:pt x="1765005" y="2785730"/>
                  </a:cubicBezTo>
                  <a:cubicBezTo>
                    <a:pt x="1778460" y="2774198"/>
                    <a:pt x="1792790" y="2763663"/>
                    <a:pt x="1807535" y="2753833"/>
                  </a:cubicBezTo>
                  <a:cubicBezTo>
                    <a:pt x="1919299" y="2679324"/>
                    <a:pt x="1855548" y="2719498"/>
                    <a:pt x="1945758" y="2679405"/>
                  </a:cubicBezTo>
                  <a:cubicBezTo>
                    <a:pt x="1960242" y="2672968"/>
                    <a:pt x="1974433" y="2665838"/>
                    <a:pt x="1988289" y="2658140"/>
                  </a:cubicBezTo>
                  <a:cubicBezTo>
                    <a:pt x="2006354" y="2648104"/>
                    <a:pt x="2022566" y="2634635"/>
                    <a:pt x="2041451" y="2626242"/>
                  </a:cubicBezTo>
                  <a:cubicBezTo>
                    <a:pt x="2054805" y="2620307"/>
                    <a:pt x="2069805" y="2619153"/>
                    <a:pt x="2083982" y="2615609"/>
                  </a:cubicBezTo>
                  <a:cubicBezTo>
                    <a:pt x="2109121" y="2590470"/>
                    <a:pt x="2126583" y="2570001"/>
                    <a:pt x="2158410" y="2551814"/>
                  </a:cubicBezTo>
                  <a:cubicBezTo>
                    <a:pt x="2168141" y="2546254"/>
                    <a:pt x="2179675" y="2544726"/>
                    <a:pt x="2190307" y="2541182"/>
                  </a:cubicBezTo>
                  <a:cubicBezTo>
                    <a:pt x="2204484" y="2530549"/>
                    <a:pt x="2219383" y="2520817"/>
                    <a:pt x="2232838" y="2509284"/>
                  </a:cubicBezTo>
                  <a:cubicBezTo>
                    <a:pt x="2244255" y="2499498"/>
                    <a:pt x="2252499" y="2486126"/>
                    <a:pt x="2264735" y="2477386"/>
                  </a:cubicBezTo>
                  <a:cubicBezTo>
                    <a:pt x="2277633" y="2468173"/>
                    <a:pt x="2294754" y="2465852"/>
                    <a:pt x="2307265" y="2456121"/>
                  </a:cubicBezTo>
                  <a:cubicBezTo>
                    <a:pt x="2398895" y="2384853"/>
                    <a:pt x="2322994" y="2415435"/>
                    <a:pt x="2392326" y="2392326"/>
                  </a:cubicBezTo>
                  <a:cubicBezTo>
                    <a:pt x="2413591" y="2378149"/>
                    <a:pt x="2438049" y="2367867"/>
                    <a:pt x="2456121" y="2349795"/>
                  </a:cubicBezTo>
                  <a:cubicBezTo>
                    <a:pt x="2466754" y="2339163"/>
                    <a:pt x="2475990" y="2326920"/>
                    <a:pt x="2488019" y="2317898"/>
                  </a:cubicBezTo>
                  <a:cubicBezTo>
                    <a:pt x="2532796" y="2284316"/>
                    <a:pt x="2535948" y="2294440"/>
                    <a:pt x="2573079" y="2264735"/>
                  </a:cubicBezTo>
                  <a:cubicBezTo>
                    <a:pt x="2580907" y="2258473"/>
                    <a:pt x="2585686" y="2248521"/>
                    <a:pt x="2594345" y="2243470"/>
                  </a:cubicBezTo>
                  <a:cubicBezTo>
                    <a:pt x="2628572" y="2223504"/>
                    <a:pt x="2665228" y="2208028"/>
                    <a:pt x="2700670" y="2190307"/>
                  </a:cubicBezTo>
                  <a:lnTo>
                    <a:pt x="2764465" y="2158409"/>
                  </a:lnTo>
                  <a:cubicBezTo>
                    <a:pt x="2785730" y="2147776"/>
                    <a:pt x="2809696" y="2141364"/>
                    <a:pt x="2828261" y="2126512"/>
                  </a:cubicBezTo>
                  <a:cubicBezTo>
                    <a:pt x="2863703" y="2098158"/>
                    <a:pt x="2902492" y="2073544"/>
                    <a:pt x="2934586" y="2041451"/>
                  </a:cubicBezTo>
                  <a:cubicBezTo>
                    <a:pt x="2945219" y="2030819"/>
                    <a:pt x="2954932" y="2019180"/>
                    <a:pt x="2966484" y="2009554"/>
                  </a:cubicBezTo>
                  <a:cubicBezTo>
                    <a:pt x="2976301" y="2001373"/>
                    <a:pt x="2988403" y="1996272"/>
                    <a:pt x="2998382" y="1988289"/>
                  </a:cubicBezTo>
                  <a:cubicBezTo>
                    <a:pt x="3006210" y="1982027"/>
                    <a:pt x="3013385" y="1974851"/>
                    <a:pt x="3019647" y="1967023"/>
                  </a:cubicBezTo>
                  <a:cubicBezTo>
                    <a:pt x="3027630" y="1957045"/>
                    <a:pt x="3030934" y="1943109"/>
                    <a:pt x="3040912" y="1935126"/>
                  </a:cubicBezTo>
                  <a:cubicBezTo>
                    <a:pt x="3049664" y="1928125"/>
                    <a:pt x="3062177" y="1928037"/>
                    <a:pt x="3072810" y="1924493"/>
                  </a:cubicBezTo>
                  <a:cubicBezTo>
                    <a:pt x="3098917" y="1885333"/>
                    <a:pt x="3102806" y="1874980"/>
                    <a:pt x="3147238" y="1839433"/>
                  </a:cubicBezTo>
                  <a:cubicBezTo>
                    <a:pt x="3169570" y="1821567"/>
                    <a:pt x="3212560" y="1790382"/>
                    <a:pt x="3232298" y="1765005"/>
                  </a:cubicBezTo>
                  <a:cubicBezTo>
                    <a:pt x="3266181" y="1721441"/>
                    <a:pt x="3272304" y="1697403"/>
                    <a:pt x="3306726" y="1658679"/>
                  </a:cubicBezTo>
                  <a:cubicBezTo>
                    <a:pt x="3323376" y="1639948"/>
                    <a:pt x="3342168" y="1623237"/>
                    <a:pt x="3359889" y="1605516"/>
                  </a:cubicBezTo>
                  <a:lnTo>
                    <a:pt x="3434317" y="1531089"/>
                  </a:lnTo>
                  <a:lnTo>
                    <a:pt x="3508745" y="1456661"/>
                  </a:lnTo>
                  <a:cubicBezTo>
                    <a:pt x="3519377" y="1449572"/>
                    <a:pt x="3531606" y="1444431"/>
                    <a:pt x="3540642" y="1435395"/>
                  </a:cubicBezTo>
                  <a:cubicBezTo>
                    <a:pt x="3619286" y="1356750"/>
                    <a:pt x="3544567" y="1401535"/>
                    <a:pt x="3625703" y="1360968"/>
                  </a:cubicBezTo>
                  <a:cubicBezTo>
                    <a:pt x="3668232" y="1297173"/>
                    <a:pt x="3622160" y="1357423"/>
                    <a:pt x="3678865" y="1307805"/>
                  </a:cubicBezTo>
                  <a:cubicBezTo>
                    <a:pt x="3807400" y="1195336"/>
                    <a:pt x="3662652" y="1313384"/>
                    <a:pt x="3774558" y="1201479"/>
                  </a:cubicBezTo>
                  <a:cubicBezTo>
                    <a:pt x="3779367" y="1196670"/>
                    <a:pt x="3836918" y="1154350"/>
                    <a:pt x="3848986" y="1148316"/>
                  </a:cubicBezTo>
                  <a:cubicBezTo>
                    <a:pt x="3859010" y="1143304"/>
                    <a:pt x="3870582" y="1142099"/>
                    <a:pt x="3880884" y="1137684"/>
                  </a:cubicBezTo>
                  <a:cubicBezTo>
                    <a:pt x="3895452" y="1131440"/>
                    <a:pt x="3909237" y="1123507"/>
                    <a:pt x="3923414" y="1116419"/>
                  </a:cubicBezTo>
                  <a:cubicBezTo>
                    <a:pt x="3930502" y="1105786"/>
                    <a:pt x="3935643" y="1093557"/>
                    <a:pt x="3944679" y="1084521"/>
                  </a:cubicBezTo>
                  <a:cubicBezTo>
                    <a:pt x="4042434" y="986766"/>
                    <a:pt x="3930348" y="1126052"/>
                    <a:pt x="4029740" y="1010093"/>
                  </a:cubicBezTo>
                  <a:cubicBezTo>
                    <a:pt x="4038056" y="1000391"/>
                    <a:pt x="4042689" y="987897"/>
                    <a:pt x="4051005" y="978195"/>
                  </a:cubicBezTo>
                  <a:cubicBezTo>
                    <a:pt x="4064053" y="962973"/>
                    <a:pt x="4080487" y="950887"/>
                    <a:pt x="4093535" y="935665"/>
                  </a:cubicBezTo>
                  <a:cubicBezTo>
                    <a:pt x="4126167" y="897595"/>
                    <a:pt x="4105892" y="906496"/>
                    <a:pt x="4136065" y="861237"/>
                  </a:cubicBezTo>
                  <a:cubicBezTo>
                    <a:pt x="4182521" y="791554"/>
                    <a:pt x="4150862" y="930573"/>
                    <a:pt x="4221126" y="754912"/>
                  </a:cubicBezTo>
                  <a:cubicBezTo>
                    <a:pt x="4228214" y="737191"/>
                    <a:pt x="4236355" y="719856"/>
                    <a:pt x="4242391" y="701749"/>
                  </a:cubicBezTo>
                  <a:cubicBezTo>
                    <a:pt x="4259055" y="651758"/>
                    <a:pt x="4245766" y="658348"/>
                    <a:pt x="4274289" y="606056"/>
                  </a:cubicBezTo>
                  <a:cubicBezTo>
                    <a:pt x="4286527" y="583619"/>
                    <a:pt x="4302642" y="563526"/>
                    <a:pt x="4316819" y="542261"/>
                  </a:cubicBezTo>
                  <a:cubicBezTo>
                    <a:pt x="4323907" y="531628"/>
                    <a:pt x="4334043" y="522486"/>
                    <a:pt x="4338084" y="510363"/>
                  </a:cubicBezTo>
                  <a:cubicBezTo>
                    <a:pt x="4372314" y="407676"/>
                    <a:pt x="4317422" y="567334"/>
                    <a:pt x="4369982" y="435935"/>
                  </a:cubicBezTo>
                  <a:cubicBezTo>
                    <a:pt x="4378307" y="415123"/>
                    <a:pt x="4378813" y="390791"/>
                    <a:pt x="4391247" y="372140"/>
                  </a:cubicBezTo>
                  <a:cubicBezTo>
                    <a:pt x="4398335" y="361507"/>
                    <a:pt x="4406797" y="351672"/>
                    <a:pt x="4412512" y="340242"/>
                  </a:cubicBezTo>
                  <a:cubicBezTo>
                    <a:pt x="4417524" y="330217"/>
                    <a:pt x="4416928" y="317669"/>
                    <a:pt x="4423145" y="308344"/>
                  </a:cubicBezTo>
                  <a:cubicBezTo>
                    <a:pt x="4431486" y="295833"/>
                    <a:pt x="4445256" y="287864"/>
                    <a:pt x="4455042" y="276447"/>
                  </a:cubicBezTo>
                  <a:cubicBezTo>
                    <a:pt x="4466575" y="262992"/>
                    <a:pt x="4476307" y="248093"/>
                    <a:pt x="4486940" y="233916"/>
                  </a:cubicBezTo>
                  <a:cubicBezTo>
                    <a:pt x="4490484" y="223284"/>
                    <a:pt x="4494493" y="212795"/>
                    <a:pt x="4497572" y="202019"/>
                  </a:cubicBezTo>
                  <a:cubicBezTo>
                    <a:pt x="4501587" y="187968"/>
                    <a:pt x="4502449" y="172920"/>
                    <a:pt x="4508205" y="159489"/>
                  </a:cubicBezTo>
                  <a:cubicBezTo>
                    <a:pt x="4513239" y="147743"/>
                    <a:pt x="4523755" y="139021"/>
                    <a:pt x="4529470" y="127591"/>
                  </a:cubicBezTo>
                  <a:cubicBezTo>
                    <a:pt x="4534482" y="117566"/>
                    <a:pt x="4535091" y="105718"/>
                    <a:pt x="4540103" y="95693"/>
                  </a:cubicBezTo>
                  <a:cubicBezTo>
                    <a:pt x="4554906" y="66086"/>
                    <a:pt x="4569749" y="55414"/>
                    <a:pt x="4593265" y="31898"/>
                  </a:cubicBezTo>
                  <a:lnTo>
                    <a:pt x="4603898"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89" name="Freeform 7"/>
            <p:cNvSpPr/>
            <p:nvPr/>
          </p:nvSpPr>
          <p:spPr>
            <a:xfrm>
              <a:off x="4316191" y="1903228"/>
              <a:ext cx="2935214" cy="4348716"/>
            </a:xfrm>
            <a:custGeom>
              <a:avLst/>
              <a:gdLst>
                <a:gd name="connsiteX0" fmla="*/ 0 w 2934586"/>
                <a:gd name="connsiteY0" fmla="*/ 4348716 h 4348716"/>
                <a:gd name="connsiteX1" fmla="*/ 106325 w 2934586"/>
                <a:gd name="connsiteY1" fmla="*/ 4327451 h 4348716"/>
                <a:gd name="connsiteX2" fmla="*/ 138223 w 2934586"/>
                <a:gd name="connsiteY2" fmla="*/ 4316819 h 4348716"/>
                <a:gd name="connsiteX3" fmla="*/ 159488 w 2934586"/>
                <a:gd name="connsiteY3" fmla="*/ 4295553 h 4348716"/>
                <a:gd name="connsiteX4" fmla="*/ 202018 w 2934586"/>
                <a:gd name="connsiteY4" fmla="*/ 4263656 h 4348716"/>
                <a:gd name="connsiteX5" fmla="*/ 297711 w 2934586"/>
                <a:gd name="connsiteY5" fmla="*/ 4221125 h 4348716"/>
                <a:gd name="connsiteX6" fmla="*/ 340241 w 2934586"/>
                <a:gd name="connsiteY6" fmla="*/ 4210493 h 4348716"/>
                <a:gd name="connsiteX7" fmla="*/ 425302 w 2934586"/>
                <a:gd name="connsiteY7" fmla="*/ 4189228 h 4348716"/>
                <a:gd name="connsiteX8" fmla="*/ 478465 w 2934586"/>
                <a:gd name="connsiteY8" fmla="*/ 4167963 h 4348716"/>
                <a:gd name="connsiteX9" fmla="*/ 520995 w 2934586"/>
                <a:gd name="connsiteY9" fmla="*/ 4157330 h 4348716"/>
                <a:gd name="connsiteX10" fmla="*/ 584790 w 2934586"/>
                <a:gd name="connsiteY10" fmla="*/ 4114800 h 4348716"/>
                <a:gd name="connsiteX11" fmla="*/ 659218 w 2934586"/>
                <a:gd name="connsiteY11" fmla="*/ 4072270 h 4348716"/>
                <a:gd name="connsiteX12" fmla="*/ 723014 w 2934586"/>
                <a:gd name="connsiteY12" fmla="*/ 4008474 h 4348716"/>
                <a:gd name="connsiteX13" fmla="*/ 765544 w 2934586"/>
                <a:gd name="connsiteY13" fmla="*/ 3987209 h 4348716"/>
                <a:gd name="connsiteX14" fmla="*/ 839972 w 2934586"/>
                <a:gd name="connsiteY14" fmla="*/ 3934046 h 4348716"/>
                <a:gd name="connsiteX15" fmla="*/ 871869 w 2934586"/>
                <a:gd name="connsiteY15" fmla="*/ 3912781 h 4348716"/>
                <a:gd name="connsiteX16" fmla="*/ 914400 w 2934586"/>
                <a:gd name="connsiteY16" fmla="*/ 3859619 h 4348716"/>
                <a:gd name="connsiteX17" fmla="*/ 946297 w 2934586"/>
                <a:gd name="connsiteY17" fmla="*/ 3817088 h 4348716"/>
                <a:gd name="connsiteX18" fmla="*/ 988828 w 2934586"/>
                <a:gd name="connsiteY18" fmla="*/ 3785191 h 4348716"/>
                <a:gd name="connsiteX19" fmla="*/ 1041990 w 2934586"/>
                <a:gd name="connsiteY19" fmla="*/ 3742660 h 4348716"/>
                <a:gd name="connsiteX20" fmla="*/ 1073888 w 2934586"/>
                <a:gd name="connsiteY20" fmla="*/ 3710763 h 4348716"/>
                <a:gd name="connsiteX21" fmla="*/ 1105786 w 2934586"/>
                <a:gd name="connsiteY21" fmla="*/ 3689498 h 4348716"/>
                <a:gd name="connsiteX22" fmla="*/ 1190846 w 2934586"/>
                <a:gd name="connsiteY22" fmla="*/ 3604437 h 4348716"/>
                <a:gd name="connsiteX23" fmla="*/ 1233376 w 2934586"/>
                <a:gd name="connsiteY23" fmla="*/ 3561907 h 4348716"/>
                <a:gd name="connsiteX24" fmla="*/ 1297172 w 2934586"/>
                <a:gd name="connsiteY24" fmla="*/ 3498112 h 4348716"/>
                <a:gd name="connsiteX25" fmla="*/ 1371600 w 2934586"/>
                <a:gd name="connsiteY25" fmla="*/ 3402419 h 4348716"/>
                <a:gd name="connsiteX26" fmla="*/ 1414130 w 2934586"/>
                <a:gd name="connsiteY26" fmla="*/ 3370521 h 4348716"/>
                <a:gd name="connsiteX27" fmla="*/ 1435395 w 2934586"/>
                <a:gd name="connsiteY27" fmla="*/ 3338623 h 4348716"/>
                <a:gd name="connsiteX28" fmla="*/ 1509823 w 2934586"/>
                <a:gd name="connsiteY28" fmla="*/ 3274828 h 4348716"/>
                <a:gd name="connsiteX29" fmla="*/ 1531088 w 2934586"/>
                <a:gd name="connsiteY29" fmla="*/ 3232298 h 4348716"/>
                <a:gd name="connsiteX30" fmla="*/ 1573618 w 2934586"/>
                <a:gd name="connsiteY30" fmla="*/ 3211032 h 4348716"/>
                <a:gd name="connsiteX31" fmla="*/ 1616148 w 2934586"/>
                <a:gd name="connsiteY31" fmla="*/ 3168502 h 4348716"/>
                <a:gd name="connsiteX32" fmla="*/ 1648046 w 2934586"/>
                <a:gd name="connsiteY32" fmla="*/ 3125972 h 4348716"/>
                <a:gd name="connsiteX33" fmla="*/ 1679944 w 2934586"/>
                <a:gd name="connsiteY33" fmla="*/ 3094074 h 4348716"/>
                <a:gd name="connsiteX34" fmla="*/ 1711841 w 2934586"/>
                <a:gd name="connsiteY34" fmla="*/ 3051544 h 4348716"/>
                <a:gd name="connsiteX35" fmla="*/ 1733107 w 2934586"/>
                <a:gd name="connsiteY35" fmla="*/ 3030279 h 4348716"/>
                <a:gd name="connsiteX36" fmla="*/ 1754372 w 2934586"/>
                <a:gd name="connsiteY36" fmla="*/ 2998381 h 4348716"/>
                <a:gd name="connsiteX37" fmla="*/ 1796902 w 2934586"/>
                <a:gd name="connsiteY37" fmla="*/ 2955851 h 4348716"/>
                <a:gd name="connsiteX38" fmla="*/ 1860697 w 2934586"/>
                <a:gd name="connsiteY38" fmla="*/ 2870791 h 4348716"/>
                <a:gd name="connsiteX39" fmla="*/ 1892595 w 2934586"/>
                <a:gd name="connsiteY39" fmla="*/ 2828260 h 4348716"/>
                <a:gd name="connsiteX40" fmla="*/ 1924493 w 2934586"/>
                <a:gd name="connsiteY40" fmla="*/ 2806995 h 4348716"/>
                <a:gd name="connsiteX41" fmla="*/ 1988288 w 2934586"/>
                <a:gd name="connsiteY41" fmla="*/ 2721935 h 4348716"/>
                <a:gd name="connsiteX42" fmla="*/ 1998921 w 2934586"/>
                <a:gd name="connsiteY42" fmla="*/ 2690037 h 4348716"/>
                <a:gd name="connsiteX43" fmla="*/ 2030818 w 2934586"/>
                <a:gd name="connsiteY43" fmla="*/ 2668772 h 4348716"/>
                <a:gd name="connsiteX44" fmla="*/ 2083981 w 2934586"/>
                <a:gd name="connsiteY44" fmla="*/ 2604977 h 4348716"/>
                <a:gd name="connsiteX45" fmla="*/ 2126511 w 2934586"/>
                <a:gd name="connsiteY45" fmla="*/ 2541181 h 4348716"/>
                <a:gd name="connsiteX46" fmla="*/ 2169041 w 2934586"/>
                <a:gd name="connsiteY46" fmla="*/ 2488019 h 4348716"/>
                <a:gd name="connsiteX47" fmla="*/ 2200939 w 2934586"/>
                <a:gd name="connsiteY47" fmla="*/ 2413591 h 4348716"/>
                <a:gd name="connsiteX48" fmla="*/ 2264734 w 2934586"/>
                <a:gd name="connsiteY48" fmla="*/ 2339163 h 4348716"/>
                <a:gd name="connsiteX49" fmla="*/ 2307265 w 2934586"/>
                <a:gd name="connsiteY49" fmla="*/ 2264735 h 4348716"/>
                <a:gd name="connsiteX50" fmla="*/ 2339162 w 2934586"/>
                <a:gd name="connsiteY50" fmla="*/ 2222205 h 4348716"/>
                <a:gd name="connsiteX51" fmla="*/ 2371060 w 2934586"/>
                <a:gd name="connsiteY51" fmla="*/ 2137144 h 4348716"/>
                <a:gd name="connsiteX52" fmla="*/ 2381693 w 2934586"/>
                <a:gd name="connsiteY52" fmla="*/ 2094614 h 4348716"/>
                <a:gd name="connsiteX53" fmla="*/ 2424223 w 2934586"/>
                <a:gd name="connsiteY53" fmla="*/ 1988288 h 4348716"/>
                <a:gd name="connsiteX54" fmla="*/ 2456121 w 2934586"/>
                <a:gd name="connsiteY54" fmla="*/ 1892595 h 4348716"/>
                <a:gd name="connsiteX55" fmla="*/ 2488018 w 2934586"/>
                <a:gd name="connsiteY55" fmla="*/ 1807535 h 4348716"/>
                <a:gd name="connsiteX56" fmla="*/ 2498651 w 2934586"/>
                <a:gd name="connsiteY56" fmla="*/ 1754372 h 4348716"/>
                <a:gd name="connsiteX57" fmla="*/ 2519916 w 2934586"/>
                <a:gd name="connsiteY57" fmla="*/ 1711842 h 4348716"/>
                <a:gd name="connsiteX58" fmla="*/ 2551814 w 2934586"/>
                <a:gd name="connsiteY58" fmla="*/ 1648046 h 4348716"/>
                <a:gd name="connsiteX59" fmla="*/ 2562446 w 2934586"/>
                <a:gd name="connsiteY59" fmla="*/ 1616149 h 4348716"/>
                <a:gd name="connsiteX60" fmla="*/ 2583711 w 2934586"/>
                <a:gd name="connsiteY60" fmla="*/ 1562986 h 4348716"/>
                <a:gd name="connsiteX61" fmla="*/ 2615609 w 2934586"/>
                <a:gd name="connsiteY61" fmla="*/ 1488558 h 4348716"/>
                <a:gd name="connsiteX62" fmla="*/ 2626241 w 2934586"/>
                <a:gd name="connsiteY62" fmla="*/ 1456660 h 4348716"/>
                <a:gd name="connsiteX63" fmla="*/ 2647507 w 2934586"/>
                <a:gd name="connsiteY63" fmla="*/ 1424763 h 4348716"/>
                <a:gd name="connsiteX64" fmla="*/ 2658139 w 2934586"/>
                <a:gd name="connsiteY64" fmla="*/ 1382232 h 4348716"/>
                <a:gd name="connsiteX65" fmla="*/ 2668772 w 2934586"/>
                <a:gd name="connsiteY65" fmla="*/ 1350335 h 4348716"/>
                <a:gd name="connsiteX66" fmla="*/ 2690037 w 2934586"/>
                <a:gd name="connsiteY66" fmla="*/ 1265274 h 4348716"/>
                <a:gd name="connsiteX67" fmla="*/ 2700669 w 2934586"/>
                <a:gd name="connsiteY67" fmla="*/ 1233377 h 4348716"/>
                <a:gd name="connsiteX68" fmla="*/ 2732567 w 2934586"/>
                <a:gd name="connsiteY68" fmla="*/ 1201479 h 4348716"/>
                <a:gd name="connsiteX69" fmla="*/ 2743200 w 2934586"/>
                <a:gd name="connsiteY69" fmla="*/ 1169581 h 4348716"/>
                <a:gd name="connsiteX70" fmla="*/ 2764465 w 2934586"/>
                <a:gd name="connsiteY70" fmla="*/ 1095153 h 4348716"/>
                <a:gd name="connsiteX71" fmla="*/ 2785730 w 2934586"/>
                <a:gd name="connsiteY71" fmla="*/ 1063256 h 4348716"/>
                <a:gd name="connsiteX72" fmla="*/ 2806995 w 2934586"/>
                <a:gd name="connsiteY72" fmla="*/ 988828 h 4348716"/>
                <a:gd name="connsiteX73" fmla="*/ 2817628 w 2934586"/>
                <a:gd name="connsiteY73" fmla="*/ 935665 h 4348716"/>
                <a:gd name="connsiteX74" fmla="*/ 2838893 w 2934586"/>
                <a:gd name="connsiteY74" fmla="*/ 903767 h 4348716"/>
                <a:gd name="connsiteX75" fmla="*/ 2860158 w 2934586"/>
                <a:gd name="connsiteY75" fmla="*/ 839972 h 4348716"/>
                <a:gd name="connsiteX76" fmla="*/ 2870790 w 2934586"/>
                <a:gd name="connsiteY76" fmla="*/ 808074 h 4348716"/>
                <a:gd name="connsiteX77" fmla="*/ 2881423 w 2934586"/>
                <a:gd name="connsiteY77" fmla="*/ 744279 h 4348716"/>
                <a:gd name="connsiteX78" fmla="*/ 2892055 w 2934586"/>
                <a:gd name="connsiteY78" fmla="*/ 212651 h 4348716"/>
                <a:gd name="connsiteX79" fmla="*/ 2913321 w 2934586"/>
                <a:gd name="connsiteY79" fmla="*/ 106325 h 4348716"/>
                <a:gd name="connsiteX80" fmla="*/ 2923953 w 2934586"/>
                <a:gd name="connsiteY80" fmla="*/ 42530 h 4348716"/>
                <a:gd name="connsiteX81" fmla="*/ 2934586 w 2934586"/>
                <a:gd name="connsiteY81" fmla="*/ 0 h 434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2934586" h="4348716">
                  <a:moveTo>
                    <a:pt x="0" y="4348716"/>
                  </a:moveTo>
                  <a:cubicBezTo>
                    <a:pt x="35442" y="4341628"/>
                    <a:pt x="71107" y="4335578"/>
                    <a:pt x="106325" y="4327451"/>
                  </a:cubicBezTo>
                  <a:cubicBezTo>
                    <a:pt x="117246" y="4324931"/>
                    <a:pt x="128612" y="4322585"/>
                    <a:pt x="138223" y="4316819"/>
                  </a:cubicBezTo>
                  <a:cubicBezTo>
                    <a:pt x="146819" y="4311661"/>
                    <a:pt x="151787" y="4301971"/>
                    <a:pt x="159488" y="4295553"/>
                  </a:cubicBezTo>
                  <a:cubicBezTo>
                    <a:pt x="173101" y="4284208"/>
                    <a:pt x="186991" y="4273048"/>
                    <a:pt x="202018" y="4263656"/>
                  </a:cubicBezTo>
                  <a:cubicBezTo>
                    <a:pt x="223189" y="4250424"/>
                    <a:pt x="276108" y="4228326"/>
                    <a:pt x="297711" y="4221125"/>
                  </a:cubicBezTo>
                  <a:cubicBezTo>
                    <a:pt x="311574" y="4216504"/>
                    <a:pt x="326190" y="4214507"/>
                    <a:pt x="340241" y="4210493"/>
                  </a:cubicBezTo>
                  <a:cubicBezTo>
                    <a:pt x="416533" y="4188695"/>
                    <a:pt x="317210" y="4210845"/>
                    <a:pt x="425302" y="4189228"/>
                  </a:cubicBezTo>
                  <a:cubicBezTo>
                    <a:pt x="443023" y="4182140"/>
                    <a:pt x="460358" y="4173999"/>
                    <a:pt x="478465" y="4167963"/>
                  </a:cubicBezTo>
                  <a:cubicBezTo>
                    <a:pt x="492328" y="4163342"/>
                    <a:pt x="507925" y="4163865"/>
                    <a:pt x="520995" y="4157330"/>
                  </a:cubicBezTo>
                  <a:cubicBezTo>
                    <a:pt x="543854" y="4145900"/>
                    <a:pt x="561931" y="4126229"/>
                    <a:pt x="584790" y="4114800"/>
                  </a:cubicBezTo>
                  <a:cubicBezTo>
                    <a:pt x="606797" y="4103797"/>
                    <a:pt x="639894" y="4089447"/>
                    <a:pt x="659218" y="4072270"/>
                  </a:cubicBezTo>
                  <a:cubicBezTo>
                    <a:pt x="681695" y="4052290"/>
                    <a:pt x="696115" y="4021923"/>
                    <a:pt x="723014" y="4008474"/>
                  </a:cubicBezTo>
                  <a:cubicBezTo>
                    <a:pt x="737191" y="4001386"/>
                    <a:pt x="751782" y="3995073"/>
                    <a:pt x="765544" y="3987209"/>
                  </a:cubicBezTo>
                  <a:cubicBezTo>
                    <a:pt x="790597" y="3972893"/>
                    <a:pt x="817158" y="3950342"/>
                    <a:pt x="839972" y="3934046"/>
                  </a:cubicBezTo>
                  <a:cubicBezTo>
                    <a:pt x="850370" y="3926619"/>
                    <a:pt x="861237" y="3919869"/>
                    <a:pt x="871869" y="3912781"/>
                  </a:cubicBezTo>
                  <a:cubicBezTo>
                    <a:pt x="924455" y="3833903"/>
                    <a:pt x="863889" y="3920233"/>
                    <a:pt x="914400" y="3859619"/>
                  </a:cubicBezTo>
                  <a:cubicBezTo>
                    <a:pt x="925745" y="3846005"/>
                    <a:pt x="933766" y="3829619"/>
                    <a:pt x="946297" y="3817088"/>
                  </a:cubicBezTo>
                  <a:cubicBezTo>
                    <a:pt x="958828" y="3804557"/>
                    <a:pt x="974651" y="3795823"/>
                    <a:pt x="988828" y="3785191"/>
                  </a:cubicBezTo>
                  <a:cubicBezTo>
                    <a:pt x="1036385" y="3713855"/>
                    <a:pt x="980364" y="3783744"/>
                    <a:pt x="1041990" y="3742660"/>
                  </a:cubicBezTo>
                  <a:cubicBezTo>
                    <a:pt x="1054501" y="3734319"/>
                    <a:pt x="1062336" y="3720389"/>
                    <a:pt x="1073888" y="3710763"/>
                  </a:cubicBezTo>
                  <a:cubicBezTo>
                    <a:pt x="1083705" y="3702582"/>
                    <a:pt x="1096330" y="3698094"/>
                    <a:pt x="1105786" y="3689498"/>
                  </a:cubicBezTo>
                  <a:cubicBezTo>
                    <a:pt x="1135456" y="3662525"/>
                    <a:pt x="1162493" y="3632791"/>
                    <a:pt x="1190846" y="3604437"/>
                  </a:cubicBezTo>
                  <a:cubicBezTo>
                    <a:pt x="1205023" y="3590260"/>
                    <a:pt x="1222255" y="3578589"/>
                    <a:pt x="1233376" y="3561907"/>
                  </a:cubicBezTo>
                  <a:cubicBezTo>
                    <a:pt x="1264471" y="3515264"/>
                    <a:pt x="1244418" y="3537676"/>
                    <a:pt x="1297172" y="3498112"/>
                  </a:cubicBezTo>
                  <a:cubicBezTo>
                    <a:pt x="1329173" y="3450110"/>
                    <a:pt x="1332732" y="3435734"/>
                    <a:pt x="1371600" y="3402419"/>
                  </a:cubicBezTo>
                  <a:cubicBezTo>
                    <a:pt x="1385055" y="3390886"/>
                    <a:pt x="1401600" y="3383052"/>
                    <a:pt x="1414130" y="3370521"/>
                  </a:cubicBezTo>
                  <a:cubicBezTo>
                    <a:pt x="1423166" y="3361485"/>
                    <a:pt x="1427079" y="3348325"/>
                    <a:pt x="1435395" y="3338623"/>
                  </a:cubicBezTo>
                  <a:cubicBezTo>
                    <a:pt x="1469772" y="3298516"/>
                    <a:pt x="1472199" y="3299910"/>
                    <a:pt x="1509823" y="3274828"/>
                  </a:cubicBezTo>
                  <a:cubicBezTo>
                    <a:pt x="1516911" y="3260651"/>
                    <a:pt x="1519880" y="3243506"/>
                    <a:pt x="1531088" y="3232298"/>
                  </a:cubicBezTo>
                  <a:cubicBezTo>
                    <a:pt x="1542296" y="3221090"/>
                    <a:pt x="1560938" y="3220542"/>
                    <a:pt x="1573618" y="3211032"/>
                  </a:cubicBezTo>
                  <a:cubicBezTo>
                    <a:pt x="1589657" y="3199003"/>
                    <a:pt x="1602946" y="3183590"/>
                    <a:pt x="1616148" y="3168502"/>
                  </a:cubicBezTo>
                  <a:cubicBezTo>
                    <a:pt x="1627817" y="3155166"/>
                    <a:pt x="1636513" y="3139427"/>
                    <a:pt x="1648046" y="3125972"/>
                  </a:cubicBezTo>
                  <a:cubicBezTo>
                    <a:pt x="1657832" y="3114555"/>
                    <a:pt x="1670158" y="3105491"/>
                    <a:pt x="1679944" y="3094074"/>
                  </a:cubicBezTo>
                  <a:cubicBezTo>
                    <a:pt x="1691476" y="3080619"/>
                    <a:pt x="1700496" y="3065157"/>
                    <a:pt x="1711841" y="3051544"/>
                  </a:cubicBezTo>
                  <a:cubicBezTo>
                    <a:pt x="1718259" y="3043843"/>
                    <a:pt x="1726845" y="3038107"/>
                    <a:pt x="1733107" y="3030279"/>
                  </a:cubicBezTo>
                  <a:cubicBezTo>
                    <a:pt x="1741090" y="3020300"/>
                    <a:pt x="1746056" y="3008083"/>
                    <a:pt x="1754372" y="2998381"/>
                  </a:cubicBezTo>
                  <a:cubicBezTo>
                    <a:pt x="1767420" y="2983159"/>
                    <a:pt x="1784067" y="2971253"/>
                    <a:pt x="1796902" y="2955851"/>
                  </a:cubicBezTo>
                  <a:cubicBezTo>
                    <a:pt x="1819591" y="2928624"/>
                    <a:pt x="1839432" y="2899144"/>
                    <a:pt x="1860697" y="2870791"/>
                  </a:cubicBezTo>
                  <a:cubicBezTo>
                    <a:pt x="1871330" y="2856614"/>
                    <a:pt x="1877850" y="2838090"/>
                    <a:pt x="1892595" y="2828260"/>
                  </a:cubicBezTo>
                  <a:lnTo>
                    <a:pt x="1924493" y="2806995"/>
                  </a:lnTo>
                  <a:cubicBezTo>
                    <a:pt x="1945758" y="2778642"/>
                    <a:pt x="1977080" y="2755558"/>
                    <a:pt x="1988288" y="2721935"/>
                  </a:cubicBezTo>
                  <a:cubicBezTo>
                    <a:pt x="1991832" y="2711302"/>
                    <a:pt x="1991920" y="2698789"/>
                    <a:pt x="1998921" y="2690037"/>
                  </a:cubicBezTo>
                  <a:cubicBezTo>
                    <a:pt x="2006904" y="2680059"/>
                    <a:pt x="2020186" y="2675860"/>
                    <a:pt x="2030818" y="2668772"/>
                  </a:cubicBezTo>
                  <a:cubicBezTo>
                    <a:pt x="2106807" y="2554787"/>
                    <a:pt x="1988469" y="2727778"/>
                    <a:pt x="2083981" y="2604977"/>
                  </a:cubicBezTo>
                  <a:cubicBezTo>
                    <a:pt x="2099672" y="2584803"/>
                    <a:pt x="2110545" y="2561138"/>
                    <a:pt x="2126511" y="2541181"/>
                  </a:cubicBezTo>
                  <a:cubicBezTo>
                    <a:pt x="2140688" y="2523460"/>
                    <a:pt x="2156453" y="2506901"/>
                    <a:pt x="2169041" y="2488019"/>
                  </a:cubicBezTo>
                  <a:cubicBezTo>
                    <a:pt x="2253393" y="2361492"/>
                    <a:pt x="2144232" y="2512829"/>
                    <a:pt x="2200939" y="2413591"/>
                  </a:cubicBezTo>
                  <a:cubicBezTo>
                    <a:pt x="2229898" y="2362912"/>
                    <a:pt x="2230455" y="2380298"/>
                    <a:pt x="2264734" y="2339163"/>
                  </a:cubicBezTo>
                  <a:cubicBezTo>
                    <a:pt x="2294003" y="2304041"/>
                    <a:pt x="2281264" y="2306337"/>
                    <a:pt x="2307265" y="2264735"/>
                  </a:cubicBezTo>
                  <a:cubicBezTo>
                    <a:pt x="2316657" y="2249708"/>
                    <a:pt x="2328530" y="2236382"/>
                    <a:pt x="2339162" y="2222205"/>
                  </a:cubicBezTo>
                  <a:cubicBezTo>
                    <a:pt x="2366455" y="2113037"/>
                    <a:pt x="2329360" y="2248343"/>
                    <a:pt x="2371060" y="2137144"/>
                  </a:cubicBezTo>
                  <a:cubicBezTo>
                    <a:pt x="2376191" y="2123461"/>
                    <a:pt x="2377494" y="2108611"/>
                    <a:pt x="2381693" y="2094614"/>
                  </a:cubicBezTo>
                  <a:cubicBezTo>
                    <a:pt x="2401402" y="2028920"/>
                    <a:pt x="2397579" y="2041578"/>
                    <a:pt x="2424223" y="1988288"/>
                  </a:cubicBezTo>
                  <a:cubicBezTo>
                    <a:pt x="2447523" y="1871780"/>
                    <a:pt x="2418388" y="1993215"/>
                    <a:pt x="2456121" y="1892595"/>
                  </a:cubicBezTo>
                  <a:cubicBezTo>
                    <a:pt x="2499556" y="1776771"/>
                    <a:pt x="2428808" y="1925956"/>
                    <a:pt x="2488018" y="1807535"/>
                  </a:cubicBezTo>
                  <a:cubicBezTo>
                    <a:pt x="2491562" y="1789814"/>
                    <a:pt x="2492936" y="1771517"/>
                    <a:pt x="2498651" y="1754372"/>
                  </a:cubicBezTo>
                  <a:cubicBezTo>
                    <a:pt x="2503663" y="1739335"/>
                    <a:pt x="2513672" y="1726410"/>
                    <a:pt x="2519916" y="1711842"/>
                  </a:cubicBezTo>
                  <a:cubicBezTo>
                    <a:pt x="2546328" y="1650212"/>
                    <a:pt x="2510946" y="1709346"/>
                    <a:pt x="2551814" y="1648046"/>
                  </a:cubicBezTo>
                  <a:cubicBezTo>
                    <a:pt x="2555358" y="1637414"/>
                    <a:pt x="2558511" y="1626643"/>
                    <a:pt x="2562446" y="1616149"/>
                  </a:cubicBezTo>
                  <a:cubicBezTo>
                    <a:pt x="2569147" y="1598278"/>
                    <a:pt x="2577675" y="1581093"/>
                    <a:pt x="2583711" y="1562986"/>
                  </a:cubicBezTo>
                  <a:cubicBezTo>
                    <a:pt x="2606597" y="1494328"/>
                    <a:pt x="2578233" y="1544622"/>
                    <a:pt x="2615609" y="1488558"/>
                  </a:cubicBezTo>
                  <a:cubicBezTo>
                    <a:pt x="2619153" y="1477925"/>
                    <a:pt x="2621229" y="1466684"/>
                    <a:pt x="2626241" y="1456660"/>
                  </a:cubicBezTo>
                  <a:cubicBezTo>
                    <a:pt x="2631956" y="1445230"/>
                    <a:pt x="2642473" y="1436508"/>
                    <a:pt x="2647507" y="1424763"/>
                  </a:cubicBezTo>
                  <a:cubicBezTo>
                    <a:pt x="2653263" y="1411331"/>
                    <a:pt x="2654124" y="1396283"/>
                    <a:pt x="2658139" y="1382232"/>
                  </a:cubicBezTo>
                  <a:cubicBezTo>
                    <a:pt x="2661218" y="1371456"/>
                    <a:pt x="2665823" y="1361148"/>
                    <a:pt x="2668772" y="1350335"/>
                  </a:cubicBezTo>
                  <a:cubicBezTo>
                    <a:pt x="2676462" y="1322139"/>
                    <a:pt x="2680795" y="1293001"/>
                    <a:pt x="2690037" y="1265274"/>
                  </a:cubicBezTo>
                  <a:cubicBezTo>
                    <a:pt x="2693581" y="1254642"/>
                    <a:pt x="2694452" y="1242702"/>
                    <a:pt x="2700669" y="1233377"/>
                  </a:cubicBezTo>
                  <a:cubicBezTo>
                    <a:pt x="2709010" y="1220866"/>
                    <a:pt x="2721934" y="1212112"/>
                    <a:pt x="2732567" y="1201479"/>
                  </a:cubicBezTo>
                  <a:cubicBezTo>
                    <a:pt x="2736111" y="1190846"/>
                    <a:pt x="2740121" y="1180358"/>
                    <a:pt x="2743200" y="1169581"/>
                  </a:cubicBezTo>
                  <a:cubicBezTo>
                    <a:pt x="2747744" y="1153677"/>
                    <a:pt x="2755965" y="1112152"/>
                    <a:pt x="2764465" y="1095153"/>
                  </a:cubicBezTo>
                  <a:cubicBezTo>
                    <a:pt x="2770180" y="1083724"/>
                    <a:pt x="2778642" y="1073888"/>
                    <a:pt x="2785730" y="1063256"/>
                  </a:cubicBezTo>
                  <a:cubicBezTo>
                    <a:pt x="2797569" y="1027738"/>
                    <a:pt x="2798095" y="1028875"/>
                    <a:pt x="2806995" y="988828"/>
                  </a:cubicBezTo>
                  <a:cubicBezTo>
                    <a:pt x="2810916" y="971186"/>
                    <a:pt x="2811282" y="952586"/>
                    <a:pt x="2817628" y="935665"/>
                  </a:cubicBezTo>
                  <a:cubicBezTo>
                    <a:pt x="2822115" y="923700"/>
                    <a:pt x="2831805" y="914400"/>
                    <a:pt x="2838893" y="903767"/>
                  </a:cubicBezTo>
                  <a:lnTo>
                    <a:pt x="2860158" y="839972"/>
                  </a:lnTo>
                  <a:cubicBezTo>
                    <a:pt x="2863702" y="829339"/>
                    <a:pt x="2868947" y="819129"/>
                    <a:pt x="2870790" y="808074"/>
                  </a:cubicBezTo>
                  <a:lnTo>
                    <a:pt x="2881423" y="744279"/>
                  </a:lnTo>
                  <a:cubicBezTo>
                    <a:pt x="2884967" y="567070"/>
                    <a:pt x="2885729" y="389783"/>
                    <a:pt x="2892055" y="212651"/>
                  </a:cubicBezTo>
                  <a:cubicBezTo>
                    <a:pt x="2893639" y="168296"/>
                    <a:pt x="2905222" y="146823"/>
                    <a:pt x="2913321" y="106325"/>
                  </a:cubicBezTo>
                  <a:cubicBezTo>
                    <a:pt x="2917549" y="85185"/>
                    <a:pt x="2919725" y="63670"/>
                    <a:pt x="2923953" y="42530"/>
                  </a:cubicBezTo>
                  <a:cubicBezTo>
                    <a:pt x="2926819" y="28201"/>
                    <a:pt x="2934586" y="0"/>
                    <a:pt x="2934586"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90" name="Freeform 8"/>
            <p:cNvSpPr/>
            <p:nvPr/>
          </p:nvSpPr>
          <p:spPr>
            <a:xfrm>
              <a:off x="3019235" y="5348542"/>
              <a:ext cx="830242" cy="435030"/>
            </a:xfrm>
            <a:custGeom>
              <a:avLst/>
              <a:gdLst>
                <a:gd name="connsiteX0" fmla="*/ 0 w 829339"/>
                <a:gd name="connsiteY0" fmla="*/ 435935 h 435935"/>
                <a:gd name="connsiteX1" fmla="*/ 138223 w 829339"/>
                <a:gd name="connsiteY1" fmla="*/ 404037 h 435935"/>
                <a:gd name="connsiteX2" fmla="*/ 180753 w 829339"/>
                <a:gd name="connsiteY2" fmla="*/ 382772 h 435935"/>
                <a:gd name="connsiteX3" fmla="*/ 223283 w 829339"/>
                <a:gd name="connsiteY3" fmla="*/ 372139 h 435935"/>
                <a:gd name="connsiteX4" fmla="*/ 255181 w 829339"/>
                <a:gd name="connsiteY4" fmla="*/ 340242 h 435935"/>
                <a:gd name="connsiteX5" fmla="*/ 318976 w 829339"/>
                <a:gd name="connsiteY5" fmla="*/ 318976 h 435935"/>
                <a:gd name="connsiteX6" fmla="*/ 350874 w 829339"/>
                <a:gd name="connsiteY6" fmla="*/ 287079 h 435935"/>
                <a:gd name="connsiteX7" fmla="*/ 414669 w 829339"/>
                <a:gd name="connsiteY7" fmla="*/ 255181 h 435935"/>
                <a:gd name="connsiteX8" fmla="*/ 510362 w 829339"/>
                <a:gd name="connsiteY8" fmla="*/ 170121 h 435935"/>
                <a:gd name="connsiteX9" fmla="*/ 584790 w 829339"/>
                <a:gd name="connsiteY9" fmla="*/ 148856 h 435935"/>
                <a:gd name="connsiteX10" fmla="*/ 659218 w 829339"/>
                <a:gd name="connsiteY10" fmla="*/ 127590 h 435935"/>
                <a:gd name="connsiteX11" fmla="*/ 723013 w 829339"/>
                <a:gd name="connsiteY11" fmla="*/ 74428 h 435935"/>
                <a:gd name="connsiteX12" fmla="*/ 754911 w 829339"/>
                <a:gd name="connsiteY12" fmla="*/ 53163 h 435935"/>
                <a:gd name="connsiteX13" fmla="*/ 776176 w 829339"/>
                <a:gd name="connsiteY13" fmla="*/ 31897 h 435935"/>
                <a:gd name="connsiteX14" fmla="*/ 829339 w 829339"/>
                <a:gd name="connsiteY14" fmla="*/ 0 h 43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9339" h="435935">
                  <a:moveTo>
                    <a:pt x="0" y="435935"/>
                  </a:moveTo>
                  <a:cubicBezTo>
                    <a:pt x="46074" y="425302"/>
                    <a:pt x="92859" y="417379"/>
                    <a:pt x="138223" y="404037"/>
                  </a:cubicBezTo>
                  <a:cubicBezTo>
                    <a:pt x="153429" y="399565"/>
                    <a:pt x="165912" y="388337"/>
                    <a:pt x="180753" y="382772"/>
                  </a:cubicBezTo>
                  <a:cubicBezTo>
                    <a:pt x="194436" y="377641"/>
                    <a:pt x="209106" y="375683"/>
                    <a:pt x="223283" y="372139"/>
                  </a:cubicBezTo>
                  <a:cubicBezTo>
                    <a:pt x="233916" y="361507"/>
                    <a:pt x="242037" y="347544"/>
                    <a:pt x="255181" y="340242"/>
                  </a:cubicBezTo>
                  <a:cubicBezTo>
                    <a:pt x="274776" y="329356"/>
                    <a:pt x="318976" y="318976"/>
                    <a:pt x="318976" y="318976"/>
                  </a:cubicBezTo>
                  <a:cubicBezTo>
                    <a:pt x="329609" y="308344"/>
                    <a:pt x="338363" y="295420"/>
                    <a:pt x="350874" y="287079"/>
                  </a:cubicBezTo>
                  <a:cubicBezTo>
                    <a:pt x="424768" y="237817"/>
                    <a:pt x="339387" y="322098"/>
                    <a:pt x="414669" y="255181"/>
                  </a:cubicBezTo>
                  <a:cubicBezTo>
                    <a:pt x="450896" y="222980"/>
                    <a:pt x="468996" y="190804"/>
                    <a:pt x="510362" y="170121"/>
                  </a:cubicBezTo>
                  <a:cubicBezTo>
                    <a:pt x="527361" y="161621"/>
                    <a:pt x="568886" y="153400"/>
                    <a:pt x="584790" y="148856"/>
                  </a:cubicBezTo>
                  <a:cubicBezTo>
                    <a:pt x="691605" y="118338"/>
                    <a:pt x="526211" y="160843"/>
                    <a:pt x="659218" y="127590"/>
                  </a:cubicBezTo>
                  <a:cubicBezTo>
                    <a:pt x="738415" y="74793"/>
                    <a:pt x="641146" y="142650"/>
                    <a:pt x="723013" y="74428"/>
                  </a:cubicBezTo>
                  <a:cubicBezTo>
                    <a:pt x="732830" y="66247"/>
                    <a:pt x="744932" y="61146"/>
                    <a:pt x="754911" y="53163"/>
                  </a:cubicBezTo>
                  <a:cubicBezTo>
                    <a:pt x="762739" y="46901"/>
                    <a:pt x="768348" y="38159"/>
                    <a:pt x="776176" y="31897"/>
                  </a:cubicBezTo>
                  <a:cubicBezTo>
                    <a:pt x="797560" y="14790"/>
                    <a:pt x="807254" y="11042"/>
                    <a:pt x="829339"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91" name="Freeform 9"/>
            <p:cNvSpPr/>
            <p:nvPr/>
          </p:nvSpPr>
          <p:spPr>
            <a:xfrm>
              <a:off x="4327303" y="4540401"/>
              <a:ext cx="669908" cy="477899"/>
            </a:xfrm>
            <a:custGeom>
              <a:avLst/>
              <a:gdLst>
                <a:gd name="connsiteX0" fmla="*/ 0 w 669851"/>
                <a:gd name="connsiteY0" fmla="*/ 478465 h 478465"/>
                <a:gd name="connsiteX1" fmla="*/ 116958 w 669851"/>
                <a:gd name="connsiteY1" fmla="*/ 457200 h 478465"/>
                <a:gd name="connsiteX2" fmla="*/ 191386 w 669851"/>
                <a:gd name="connsiteY2" fmla="*/ 404038 h 478465"/>
                <a:gd name="connsiteX3" fmla="*/ 223284 w 669851"/>
                <a:gd name="connsiteY3" fmla="*/ 393405 h 478465"/>
                <a:gd name="connsiteX4" fmla="*/ 318977 w 669851"/>
                <a:gd name="connsiteY4" fmla="*/ 340242 h 478465"/>
                <a:gd name="connsiteX5" fmla="*/ 340242 w 669851"/>
                <a:gd name="connsiteY5" fmla="*/ 308345 h 478465"/>
                <a:gd name="connsiteX6" fmla="*/ 382772 w 669851"/>
                <a:gd name="connsiteY6" fmla="*/ 255182 h 478465"/>
                <a:gd name="connsiteX7" fmla="*/ 393405 w 669851"/>
                <a:gd name="connsiteY7" fmla="*/ 223284 h 478465"/>
                <a:gd name="connsiteX8" fmla="*/ 425302 w 669851"/>
                <a:gd name="connsiteY8" fmla="*/ 202019 h 478465"/>
                <a:gd name="connsiteX9" fmla="*/ 478465 w 669851"/>
                <a:gd name="connsiteY9" fmla="*/ 148856 h 478465"/>
                <a:gd name="connsiteX10" fmla="*/ 542261 w 669851"/>
                <a:gd name="connsiteY10" fmla="*/ 106326 h 478465"/>
                <a:gd name="connsiteX11" fmla="*/ 606056 w 669851"/>
                <a:gd name="connsiteY11" fmla="*/ 63796 h 478465"/>
                <a:gd name="connsiteX12" fmla="*/ 659219 w 669851"/>
                <a:gd name="connsiteY12" fmla="*/ 21265 h 478465"/>
                <a:gd name="connsiteX13" fmla="*/ 669851 w 669851"/>
                <a:gd name="connsiteY13" fmla="*/ 0 h 47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9851" h="478465">
                  <a:moveTo>
                    <a:pt x="0" y="478465"/>
                  </a:moveTo>
                  <a:cubicBezTo>
                    <a:pt x="38986" y="471377"/>
                    <a:pt x="78671" y="467410"/>
                    <a:pt x="116958" y="457200"/>
                  </a:cubicBezTo>
                  <a:cubicBezTo>
                    <a:pt x="178149" y="440882"/>
                    <a:pt x="143337" y="436070"/>
                    <a:pt x="191386" y="404038"/>
                  </a:cubicBezTo>
                  <a:cubicBezTo>
                    <a:pt x="200711" y="397821"/>
                    <a:pt x="213487" y="398848"/>
                    <a:pt x="223284" y="393405"/>
                  </a:cubicBezTo>
                  <a:cubicBezTo>
                    <a:pt x="332965" y="332471"/>
                    <a:pt x="246800" y="364302"/>
                    <a:pt x="318977" y="340242"/>
                  </a:cubicBezTo>
                  <a:cubicBezTo>
                    <a:pt x="326065" y="329610"/>
                    <a:pt x="332259" y="318323"/>
                    <a:pt x="340242" y="308345"/>
                  </a:cubicBezTo>
                  <a:cubicBezTo>
                    <a:pt x="366612" y="275383"/>
                    <a:pt x="360957" y="298811"/>
                    <a:pt x="382772" y="255182"/>
                  </a:cubicBezTo>
                  <a:cubicBezTo>
                    <a:pt x="387784" y="245157"/>
                    <a:pt x="386404" y="232036"/>
                    <a:pt x="393405" y="223284"/>
                  </a:cubicBezTo>
                  <a:cubicBezTo>
                    <a:pt x="401388" y="213306"/>
                    <a:pt x="415685" y="210434"/>
                    <a:pt x="425302" y="202019"/>
                  </a:cubicBezTo>
                  <a:cubicBezTo>
                    <a:pt x="444162" y="185516"/>
                    <a:pt x="457613" y="162757"/>
                    <a:pt x="478465" y="148856"/>
                  </a:cubicBezTo>
                  <a:cubicBezTo>
                    <a:pt x="499730" y="134679"/>
                    <a:pt x="524189" y="124398"/>
                    <a:pt x="542261" y="106326"/>
                  </a:cubicBezTo>
                  <a:cubicBezTo>
                    <a:pt x="582083" y="66503"/>
                    <a:pt x="559893" y="79183"/>
                    <a:pt x="606056" y="63796"/>
                  </a:cubicBezTo>
                  <a:cubicBezTo>
                    <a:pt x="626984" y="49844"/>
                    <a:pt x="644067" y="41468"/>
                    <a:pt x="659219" y="21265"/>
                  </a:cubicBezTo>
                  <a:cubicBezTo>
                    <a:pt x="663974" y="14925"/>
                    <a:pt x="666307" y="7088"/>
                    <a:pt x="669851"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92" name="Freeform 10"/>
            <p:cNvSpPr/>
            <p:nvPr/>
          </p:nvSpPr>
          <p:spPr>
            <a:xfrm rot="20894894">
              <a:off x="5289304" y="3984705"/>
              <a:ext cx="534975" cy="344532"/>
            </a:xfrm>
            <a:custGeom>
              <a:avLst/>
              <a:gdLst>
                <a:gd name="connsiteX0" fmla="*/ 0 w 669851"/>
                <a:gd name="connsiteY0" fmla="*/ 478465 h 478465"/>
                <a:gd name="connsiteX1" fmla="*/ 116958 w 669851"/>
                <a:gd name="connsiteY1" fmla="*/ 457200 h 478465"/>
                <a:gd name="connsiteX2" fmla="*/ 191386 w 669851"/>
                <a:gd name="connsiteY2" fmla="*/ 404038 h 478465"/>
                <a:gd name="connsiteX3" fmla="*/ 223284 w 669851"/>
                <a:gd name="connsiteY3" fmla="*/ 393405 h 478465"/>
                <a:gd name="connsiteX4" fmla="*/ 318977 w 669851"/>
                <a:gd name="connsiteY4" fmla="*/ 340242 h 478465"/>
                <a:gd name="connsiteX5" fmla="*/ 340242 w 669851"/>
                <a:gd name="connsiteY5" fmla="*/ 308345 h 478465"/>
                <a:gd name="connsiteX6" fmla="*/ 382772 w 669851"/>
                <a:gd name="connsiteY6" fmla="*/ 255182 h 478465"/>
                <a:gd name="connsiteX7" fmla="*/ 393405 w 669851"/>
                <a:gd name="connsiteY7" fmla="*/ 223284 h 478465"/>
                <a:gd name="connsiteX8" fmla="*/ 425302 w 669851"/>
                <a:gd name="connsiteY8" fmla="*/ 202019 h 478465"/>
                <a:gd name="connsiteX9" fmla="*/ 478465 w 669851"/>
                <a:gd name="connsiteY9" fmla="*/ 148856 h 478465"/>
                <a:gd name="connsiteX10" fmla="*/ 542261 w 669851"/>
                <a:gd name="connsiteY10" fmla="*/ 106326 h 478465"/>
                <a:gd name="connsiteX11" fmla="*/ 606056 w 669851"/>
                <a:gd name="connsiteY11" fmla="*/ 63796 h 478465"/>
                <a:gd name="connsiteX12" fmla="*/ 659219 w 669851"/>
                <a:gd name="connsiteY12" fmla="*/ 21265 h 478465"/>
                <a:gd name="connsiteX13" fmla="*/ 669851 w 669851"/>
                <a:gd name="connsiteY13" fmla="*/ 0 h 47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9851" h="478465">
                  <a:moveTo>
                    <a:pt x="0" y="478465"/>
                  </a:moveTo>
                  <a:cubicBezTo>
                    <a:pt x="38986" y="471377"/>
                    <a:pt x="78671" y="467410"/>
                    <a:pt x="116958" y="457200"/>
                  </a:cubicBezTo>
                  <a:cubicBezTo>
                    <a:pt x="178149" y="440882"/>
                    <a:pt x="143337" y="436070"/>
                    <a:pt x="191386" y="404038"/>
                  </a:cubicBezTo>
                  <a:cubicBezTo>
                    <a:pt x="200711" y="397821"/>
                    <a:pt x="213487" y="398848"/>
                    <a:pt x="223284" y="393405"/>
                  </a:cubicBezTo>
                  <a:cubicBezTo>
                    <a:pt x="332965" y="332471"/>
                    <a:pt x="246800" y="364302"/>
                    <a:pt x="318977" y="340242"/>
                  </a:cubicBezTo>
                  <a:cubicBezTo>
                    <a:pt x="326065" y="329610"/>
                    <a:pt x="332259" y="318323"/>
                    <a:pt x="340242" y="308345"/>
                  </a:cubicBezTo>
                  <a:cubicBezTo>
                    <a:pt x="366612" y="275383"/>
                    <a:pt x="360957" y="298811"/>
                    <a:pt x="382772" y="255182"/>
                  </a:cubicBezTo>
                  <a:cubicBezTo>
                    <a:pt x="387784" y="245157"/>
                    <a:pt x="386404" y="232036"/>
                    <a:pt x="393405" y="223284"/>
                  </a:cubicBezTo>
                  <a:cubicBezTo>
                    <a:pt x="401388" y="213306"/>
                    <a:pt x="415685" y="210434"/>
                    <a:pt x="425302" y="202019"/>
                  </a:cubicBezTo>
                  <a:cubicBezTo>
                    <a:pt x="444162" y="185516"/>
                    <a:pt x="457613" y="162757"/>
                    <a:pt x="478465" y="148856"/>
                  </a:cubicBezTo>
                  <a:cubicBezTo>
                    <a:pt x="499730" y="134679"/>
                    <a:pt x="524189" y="124398"/>
                    <a:pt x="542261" y="106326"/>
                  </a:cubicBezTo>
                  <a:cubicBezTo>
                    <a:pt x="582083" y="66503"/>
                    <a:pt x="559893" y="79183"/>
                    <a:pt x="606056" y="63796"/>
                  </a:cubicBezTo>
                  <a:cubicBezTo>
                    <a:pt x="626984" y="49844"/>
                    <a:pt x="644067" y="41468"/>
                    <a:pt x="659219" y="21265"/>
                  </a:cubicBezTo>
                  <a:cubicBezTo>
                    <a:pt x="663974" y="14925"/>
                    <a:pt x="666307" y="7088"/>
                    <a:pt x="669851"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93" name="Freeform 11"/>
            <p:cNvSpPr/>
            <p:nvPr/>
          </p:nvSpPr>
          <p:spPr>
            <a:xfrm rot="20913266">
              <a:off x="5968737" y="3168626"/>
              <a:ext cx="307967" cy="320716"/>
            </a:xfrm>
            <a:custGeom>
              <a:avLst/>
              <a:gdLst>
                <a:gd name="connsiteX0" fmla="*/ 0 w 829339"/>
                <a:gd name="connsiteY0" fmla="*/ 435935 h 435935"/>
                <a:gd name="connsiteX1" fmla="*/ 138223 w 829339"/>
                <a:gd name="connsiteY1" fmla="*/ 404037 h 435935"/>
                <a:gd name="connsiteX2" fmla="*/ 180753 w 829339"/>
                <a:gd name="connsiteY2" fmla="*/ 382772 h 435935"/>
                <a:gd name="connsiteX3" fmla="*/ 223283 w 829339"/>
                <a:gd name="connsiteY3" fmla="*/ 372139 h 435935"/>
                <a:gd name="connsiteX4" fmla="*/ 255181 w 829339"/>
                <a:gd name="connsiteY4" fmla="*/ 340242 h 435935"/>
                <a:gd name="connsiteX5" fmla="*/ 318976 w 829339"/>
                <a:gd name="connsiteY5" fmla="*/ 318976 h 435935"/>
                <a:gd name="connsiteX6" fmla="*/ 350874 w 829339"/>
                <a:gd name="connsiteY6" fmla="*/ 287079 h 435935"/>
                <a:gd name="connsiteX7" fmla="*/ 414669 w 829339"/>
                <a:gd name="connsiteY7" fmla="*/ 255181 h 435935"/>
                <a:gd name="connsiteX8" fmla="*/ 510362 w 829339"/>
                <a:gd name="connsiteY8" fmla="*/ 170121 h 435935"/>
                <a:gd name="connsiteX9" fmla="*/ 584790 w 829339"/>
                <a:gd name="connsiteY9" fmla="*/ 148856 h 435935"/>
                <a:gd name="connsiteX10" fmla="*/ 659218 w 829339"/>
                <a:gd name="connsiteY10" fmla="*/ 127590 h 435935"/>
                <a:gd name="connsiteX11" fmla="*/ 723013 w 829339"/>
                <a:gd name="connsiteY11" fmla="*/ 74428 h 435935"/>
                <a:gd name="connsiteX12" fmla="*/ 754911 w 829339"/>
                <a:gd name="connsiteY12" fmla="*/ 53163 h 435935"/>
                <a:gd name="connsiteX13" fmla="*/ 776176 w 829339"/>
                <a:gd name="connsiteY13" fmla="*/ 31897 h 435935"/>
                <a:gd name="connsiteX14" fmla="*/ 829339 w 829339"/>
                <a:gd name="connsiteY14" fmla="*/ 0 h 43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9339" h="435935">
                  <a:moveTo>
                    <a:pt x="0" y="435935"/>
                  </a:moveTo>
                  <a:cubicBezTo>
                    <a:pt x="46074" y="425302"/>
                    <a:pt x="92859" y="417379"/>
                    <a:pt x="138223" y="404037"/>
                  </a:cubicBezTo>
                  <a:cubicBezTo>
                    <a:pt x="153429" y="399565"/>
                    <a:pt x="165912" y="388337"/>
                    <a:pt x="180753" y="382772"/>
                  </a:cubicBezTo>
                  <a:cubicBezTo>
                    <a:pt x="194436" y="377641"/>
                    <a:pt x="209106" y="375683"/>
                    <a:pt x="223283" y="372139"/>
                  </a:cubicBezTo>
                  <a:cubicBezTo>
                    <a:pt x="233916" y="361507"/>
                    <a:pt x="242037" y="347544"/>
                    <a:pt x="255181" y="340242"/>
                  </a:cubicBezTo>
                  <a:cubicBezTo>
                    <a:pt x="274776" y="329356"/>
                    <a:pt x="318976" y="318976"/>
                    <a:pt x="318976" y="318976"/>
                  </a:cubicBezTo>
                  <a:cubicBezTo>
                    <a:pt x="329609" y="308344"/>
                    <a:pt x="338363" y="295420"/>
                    <a:pt x="350874" y="287079"/>
                  </a:cubicBezTo>
                  <a:cubicBezTo>
                    <a:pt x="424768" y="237817"/>
                    <a:pt x="339387" y="322098"/>
                    <a:pt x="414669" y="255181"/>
                  </a:cubicBezTo>
                  <a:cubicBezTo>
                    <a:pt x="450896" y="222980"/>
                    <a:pt x="468996" y="190804"/>
                    <a:pt x="510362" y="170121"/>
                  </a:cubicBezTo>
                  <a:cubicBezTo>
                    <a:pt x="527361" y="161621"/>
                    <a:pt x="568886" y="153400"/>
                    <a:pt x="584790" y="148856"/>
                  </a:cubicBezTo>
                  <a:cubicBezTo>
                    <a:pt x="691605" y="118338"/>
                    <a:pt x="526211" y="160843"/>
                    <a:pt x="659218" y="127590"/>
                  </a:cubicBezTo>
                  <a:cubicBezTo>
                    <a:pt x="738415" y="74793"/>
                    <a:pt x="641146" y="142650"/>
                    <a:pt x="723013" y="74428"/>
                  </a:cubicBezTo>
                  <a:cubicBezTo>
                    <a:pt x="732830" y="66247"/>
                    <a:pt x="744932" y="61146"/>
                    <a:pt x="754911" y="53163"/>
                  </a:cubicBezTo>
                  <a:cubicBezTo>
                    <a:pt x="762739" y="46901"/>
                    <a:pt x="768348" y="38159"/>
                    <a:pt x="776176" y="31897"/>
                  </a:cubicBezTo>
                  <a:cubicBezTo>
                    <a:pt x="797560" y="14790"/>
                    <a:pt x="807254" y="11042"/>
                    <a:pt x="829339"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94" name="Freeform 12"/>
            <p:cNvSpPr/>
            <p:nvPr/>
          </p:nvSpPr>
          <p:spPr>
            <a:xfrm rot="19462616">
              <a:off x="6221144" y="2638334"/>
              <a:ext cx="334954" cy="239744"/>
            </a:xfrm>
            <a:custGeom>
              <a:avLst/>
              <a:gdLst>
                <a:gd name="connsiteX0" fmla="*/ 0 w 669851"/>
                <a:gd name="connsiteY0" fmla="*/ 478465 h 478465"/>
                <a:gd name="connsiteX1" fmla="*/ 116958 w 669851"/>
                <a:gd name="connsiteY1" fmla="*/ 457200 h 478465"/>
                <a:gd name="connsiteX2" fmla="*/ 191386 w 669851"/>
                <a:gd name="connsiteY2" fmla="*/ 404038 h 478465"/>
                <a:gd name="connsiteX3" fmla="*/ 223284 w 669851"/>
                <a:gd name="connsiteY3" fmla="*/ 393405 h 478465"/>
                <a:gd name="connsiteX4" fmla="*/ 318977 w 669851"/>
                <a:gd name="connsiteY4" fmla="*/ 340242 h 478465"/>
                <a:gd name="connsiteX5" fmla="*/ 340242 w 669851"/>
                <a:gd name="connsiteY5" fmla="*/ 308345 h 478465"/>
                <a:gd name="connsiteX6" fmla="*/ 382772 w 669851"/>
                <a:gd name="connsiteY6" fmla="*/ 255182 h 478465"/>
                <a:gd name="connsiteX7" fmla="*/ 393405 w 669851"/>
                <a:gd name="connsiteY7" fmla="*/ 223284 h 478465"/>
                <a:gd name="connsiteX8" fmla="*/ 425302 w 669851"/>
                <a:gd name="connsiteY8" fmla="*/ 202019 h 478465"/>
                <a:gd name="connsiteX9" fmla="*/ 478465 w 669851"/>
                <a:gd name="connsiteY9" fmla="*/ 148856 h 478465"/>
                <a:gd name="connsiteX10" fmla="*/ 542261 w 669851"/>
                <a:gd name="connsiteY10" fmla="*/ 106326 h 478465"/>
                <a:gd name="connsiteX11" fmla="*/ 606056 w 669851"/>
                <a:gd name="connsiteY11" fmla="*/ 63796 h 478465"/>
                <a:gd name="connsiteX12" fmla="*/ 659219 w 669851"/>
                <a:gd name="connsiteY12" fmla="*/ 21265 h 478465"/>
                <a:gd name="connsiteX13" fmla="*/ 669851 w 669851"/>
                <a:gd name="connsiteY13" fmla="*/ 0 h 47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9851" h="478465">
                  <a:moveTo>
                    <a:pt x="0" y="478465"/>
                  </a:moveTo>
                  <a:cubicBezTo>
                    <a:pt x="38986" y="471377"/>
                    <a:pt x="78671" y="467410"/>
                    <a:pt x="116958" y="457200"/>
                  </a:cubicBezTo>
                  <a:cubicBezTo>
                    <a:pt x="178149" y="440882"/>
                    <a:pt x="143337" y="436070"/>
                    <a:pt x="191386" y="404038"/>
                  </a:cubicBezTo>
                  <a:cubicBezTo>
                    <a:pt x="200711" y="397821"/>
                    <a:pt x="213487" y="398848"/>
                    <a:pt x="223284" y="393405"/>
                  </a:cubicBezTo>
                  <a:cubicBezTo>
                    <a:pt x="332965" y="332471"/>
                    <a:pt x="246800" y="364302"/>
                    <a:pt x="318977" y="340242"/>
                  </a:cubicBezTo>
                  <a:cubicBezTo>
                    <a:pt x="326065" y="329610"/>
                    <a:pt x="332259" y="318323"/>
                    <a:pt x="340242" y="308345"/>
                  </a:cubicBezTo>
                  <a:cubicBezTo>
                    <a:pt x="366612" y="275383"/>
                    <a:pt x="360957" y="298811"/>
                    <a:pt x="382772" y="255182"/>
                  </a:cubicBezTo>
                  <a:cubicBezTo>
                    <a:pt x="387784" y="245157"/>
                    <a:pt x="386404" y="232036"/>
                    <a:pt x="393405" y="223284"/>
                  </a:cubicBezTo>
                  <a:cubicBezTo>
                    <a:pt x="401388" y="213306"/>
                    <a:pt x="415685" y="210434"/>
                    <a:pt x="425302" y="202019"/>
                  </a:cubicBezTo>
                  <a:cubicBezTo>
                    <a:pt x="444162" y="185516"/>
                    <a:pt x="457613" y="162757"/>
                    <a:pt x="478465" y="148856"/>
                  </a:cubicBezTo>
                  <a:cubicBezTo>
                    <a:pt x="499730" y="134679"/>
                    <a:pt x="524189" y="124398"/>
                    <a:pt x="542261" y="106326"/>
                  </a:cubicBezTo>
                  <a:cubicBezTo>
                    <a:pt x="582083" y="66503"/>
                    <a:pt x="559893" y="79183"/>
                    <a:pt x="606056" y="63796"/>
                  </a:cubicBezTo>
                  <a:cubicBezTo>
                    <a:pt x="626984" y="49844"/>
                    <a:pt x="644067" y="41468"/>
                    <a:pt x="659219" y="21265"/>
                  </a:cubicBezTo>
                  <a:cubicBezTo>
                    <a:pt x="663974" y="14925"/>
                    <a:pt x="666307" y="7088"/>
                    <a:pt x="669851"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95" name="Freeform 13"/>
            <p:cNvSpPr/>
            <p:nvPr/>
          </p:nvSpPr>
          <p:spPr>
            <a:xfrm rot="19906792">
              <a:off x="6410051" y="2182664"/>
              <a:ext cx="152396" cy="195287"/>
            </a:xfrm>
            <a:custGeom>
              <a:avLst/>
              <a:gdLst>
                <a:gd name="connsiteX0" fmla="*/ 0 w 669851"/>
                <a:gd name="connsiteY0" fmla="*/ 478465 h 478465"/>
                <a:gd name="connsiteX1" fmla="*/ 116958 w 669851"/>
                <a:gd name="connsiteY1" fmla="*/ 457200 h 478465"/>
                <a:gd name="connsiteX2" fmla="*/ 191386 w 669851"/>
                <a:gd name="connsiteY2" fmla="*/ 404038 h 478465"/>
                <a:gd name="connsiteX3" fmla="*/ 223284 w 669851"/>
                <a:gd name="connsiteY3" fmla="*/ 393405 h 478465"/>
                <a:gd name="connsiteX4" fmla="*/ 318977 w 669851"/>
                <a:gd name="connsiteY4" fmla="*/ 340242 h 478465"/>
                <a:gd name="connsiteX5" fmla="*/ 340242 w 669851"/>
                <a:gd name="connsiteY5" fmla="*/ 308345 h 478465"/>
                <a:gd name="connsiteX6" fmla="*/ 382772 w 669851"/>
                <a:gd name="connsiteY6" fmla="*/ 255182 h 478465"/>
                <a:gd name="connsiteX7" fmla="*/ 393405 w 669851"/>
                <a:gd name="connsiteY7" fmla="*/ 223284 h 478465"/>
                <a:gd name="connsiteX8" fmla="*/ 425302 w 669851"/>
                <a:gd name="connsiteY8" fmla="*/ 202019 h 478465"/>
                <a:gd name="connsiteX9" fmla="*/ 478465 w 669851"/>
                <a:gd name="connsiteY9" fmla="*/ 148856 h 478465"/>
                <a:gd name="connsiteX10" fmla="*/ 542261 w 669851"/>
                <a:gd name="connsiteY10" fmla="*/ 106326 h 478465"/>
                <a:gd name="connsiteX11" fmla="*/ 606056 w 669851"/>
                <a:gd name="connsiteY11" fmla="*/ 63796 h 478465"/>
                <a:gd name="connsiteX12" fmla="*/ 659219 w 669851"/>
                <a:gd name="connsiteY12" fmla="*/ 21265 h 478465"/>
                <a:gd name="connsiteX13" fmla="*/ 669851 w 669851"/>
                <a:gd name="connsiteY13" fmla="*/ 0 h 47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9851" h="478465">
                  <a:moveTo>
                    <a:pt x="0" y="478465"/>
                  </a:moveTo>
                  <a:cubicBezTo>
                    <a:pt x="38986" y="471377"/>
                    <a:pt x="78671" y="467410"/>
                    <a:pt x="116958" y="457200"/>
                  </a:cubicBezTo>
                  <a:cubicBezTo>
                    <a:pt x="178149" y="440882"/>
                    <a:pt x="143337" y="436070"/>
                    <a:pt x="191386" y="404038"/>
                  </a:cubicBezTo>
                  <a:cubicBezTo>
                    <a:pt x="200711" y="397821"/>
                    <a:pt x="213487" y="398848"/>
                    <a:pt x="223284" y="393405"/>
                  </a:cubicBezTo>
                  <a:cubicBezTo>
                    <a:pt x="332965" y="332471"/>
                    <a:pt x="246800" y="364302"/>
                    <a:pt x="318977" y="340242"/>
                  </a:cubicBezTo>
                  <a:cubicBezTo>
                    <a:pt x="326065" y="329610"/>
                    <a:pt x="332259" y="318323"/>
                    <a:pt x="340242" y="308345"/>
                  </a:cubicBezTo>
                  <a:cubicBezTo>
                    <a:pt x="366612" y="275383"/>
                    <a:pt x="360957" y="298811"/>
                    <a:pt x="382772" y="255182"/>
                  </a:cubicBezTo>
                  <a:cubicBezTo>
                    <a:pt x="387784" y="245157"/>
                    <a:pt x="386404" y="232036"/>
                    <a:pt x="393405" y="223284"/>
                  </a:cubicBezTo>
                  <a:cubicBezTo>
                    <a:pt x="401388" y="213306"/>
                    <a:pt x="415685" y="210434"/>
                    <a:pt x="425302" y="202019"/>
                  </a:cubicBezTo>
                  <a:cubicBezTo>
                    <a:pt x="444162" y="185516"/>
                    <a:pt x="457613" y="162757"/>
                    <a:pt x="478465" y="148856"/>
                  </a:cubicBezTo>
                  <a:cubicBezTo>
                    <a:pt x="499730" y="134679"/>
                    <a:pt x="524189" y="124398"/>
                    <a:pt x="542261" y="106326"/>
                  </a:cubicBezTo>
                  <a:cubicBezTo>
                    <a:pt x="582083" y="66503"/>
                    <a:pt x="559893" y="79183"/>
                    <a:pt x="606056" y="63796"/>
                  </a:cubicBezTo>
                  <a:cubicBezTo>
                    <a:pt x="626984" y="49844"/>
                    <a:pt x="644067" y="41468"/>
                    <a:pt x="659219" y="21265"/>
                  </a:cubicBezTo>
                  <a:cubicBezTo>
                    <a:pt x="663974" y="14925"/>
                    <a:pt x="666307" y="7088"/>
                    <a:pt x="669851"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grpSp>
      <p:sp>
        <p:nvSpPr>
          <p:cNvPr id="96" name="TextBox 14"/>
          <p:cNvSpPr txBox="1">
            <a:spLocks noChangeArrowheads="1"/>
          </p:cNvSpPr>
          <p:nvPr>
            <p:custDataLst>
              <p:tags r:id="rId2"/>
            </p:custDataLst>
          </p:nvPr>
        </p:nvSpPr>
        <p:spPr bwMode="auto">
          <a:xfrm>
            <a:off x="1339850" y="5757863"/>
            <a:ext cx="2509838" cy="1006475"/>
          </a:xfrm>
          <a:prstGeom prst="rect">
            <a:avLst/>
          </a:prstGeom>
          <a:noFill/>
          <a:ln w="9525">
            <a:noFill/>
            <a:miter lim="800000"/>
            <a:headEnd/>
            <a:tailEnd/>
          </a:ln>
        </p:spPr>
        <p:txBody>
          <a:bodyPr>
            <a:spAutoFit/>
          </a:bodyPr>
          <a:lstStyle/>
          <a:p>
            <a:pPr algn="ctr" eaLnBrk="0" hangingPunct="0"/>
            <a:r>
              <a:rPr lang="en-CA" altLang="en-US" sz="2400" b="1">
                <a:solidFill>
                  <a:srgbClr val="FF0000"/>
                </a:solidFill>
                <a:latin typeface="Arial Black" pitchFamily="34" charset="0"/>
              </a:rPr>
              <a:t>Point « A »</a:t>
            </a:r>
          </a:p>
          <a:p>
            <a:pPr algn="ctr" eaLnBrk="0" hangingPunct="0"/>
            <a:r>
              <a:rPr lang="en-CA" altLang="en-US">
                <a:solidFill>
                  <a:srgbClr val="000000"/>
                </a:solidFill>
                <a:latin typeface="Calibri" pitchFamily="34" charset="0"/>
              </a:rPr>
              <a:t>Où vous êtes aujourd’hui</a:t>
            </a:r>
          </a:p>
        </p:txBody>
      </p:sp>
      <p:grpSp>
        <p:nvGrpSpPr>
          <p:cNvPr id="3" name="Group 17"/>
          <p:cNvGrpSpPr>
            <a:grpSpLocks/>
          </p:cNvGrpSpPr>
          <p:nvPr>
            <p:custDataLst>
              <p:tags r:id="rId3"/>
            </p:custDataLst>
          </p:nvPr>
        </p:nvGrpSpPr>
        <p:grpSpPr bwMode="auto">
          <a:xfrm>
            <a:off x="5435600" y="-123825"/>
            <a:ext cx="2509838" cy="2281238"/>
            <a:chOff x="5436096" y="-124444"/>
            <a:chExt cx="2509284" cy="2282438"/>
          </a:xfrm>
        </p:grpSpPr>
        <p:pic>
          <p:nvPicPr>
            <p:cNvPr id="98" name="Picture 2" descr="C:\Users\Owner\AppData\Local\Microsoft\Windows\Temporary Internet Files\Content.IE5\AINBH0V2\MC900434807[1].png"/>
            <p:cNvPicPr>
              <a:picLocks noChangeAspect="1" noChangeArrowheads="1"/>
            </p:cNvPicPr>
            <p:nvPr/>
          </p:nvPicPr>
          <p:blipFill>
            <a:blip r:embed="rId12" cstate="print">
              <a:duotone>
                <a:schemeClr val="accent3">
                  <a:shade val="45000"/>
                  <a:satMod val="135000"/>
                </a:schemeClr>
                <a:prstClr val="white"/>
              </a:duotone>
              <a:extLst/>
            </a:blip>
            <a:srcRect/>
            <a:stretch>
              <a:fillRect/>
            </a:stretch>
          </p:blipFill>
          <p:spPr bwMode="auto">
            <a:xfrm>
              <a:off x="5556804" y="-124444"/>
              <a:ext cx="2282438" cy="2282438"/>
            </a:xfrm>
            <a:prstGeom prst="rect">
              <a:avLst/>
            </a:prstGeom>
            <a:noFill/>
            <a:extLst/>
          </p:spPr>
        </p:pic>
        <p:sp>
          <p:nvSpPr>
            <p:cNvPr id="267297" name="TextBox 15"/>
            <p:cNvSpPr txBox="1">
              <a:spLocks noChangeArrowheads="1"/>
            </p:cNvSpPr>
            <p:nvPr/>
          </p:nvSpPr>
          <p:spPr bwMode="auto">
            <a:xfrm>
              <a:off x="5436096" y="620485"/>
              <a:ext cx="2509284" cy="1355080"/>
            </a:xfrm>
            <a:prstGeom prst="rect">
              <a:avLst/>
            </a:prstGeom>
            <a:noFill/>
            <a:ln w="9525">
              <a:noFill/>
              <a:miter lim="800000"/>
              <a:headEnd/>
              <a:tailEnd/>
            </a:ln>
          </p:spPr>
          <p:txBody>
            <a:bodyPr>
              <a:spAutoFit/>
            </a:bodyPr>
            <a:lstStyle/>
            <a:p>
              <a:pPr algn="ctr" eaLnBrk="0" hangingPunct="0"/>
              <a:r>
                <a:rPr lang="en-CA" altLang="en-US" sz="2800" b="1">
                  <a:solidFill>
                    <a:srgbClr val="FF0000"/>
                  </a:solidFill>
                  <a:latin typeface="Arial Black" pitchFamily="34" charset="0"/>
                </a:rPr>
                <a:t>Point « B »</a:t>
              </a:r>
            </a:p>
            <a:p>
              <a:pPr algn="ctr" eaLnBrk="0" hangingPunct="0"/>
              <a:r>
                <a:rPr lang="en-CA" altLang="en-US">
                  <a:solidFill>
                    <a:srgbClr val="000000"/>
                  </a:solidFill>
                  <a:latin typeface="Calibri" pitchFamily="34" charset="0"/>
                </a:rPr>
                <a:t>Votre prochaine destination</a:t>
              </a:r>
            </a:p>
            <a:p>
              <a:pPr algn="ctr" eaLnBrk="0" hangingPunct="0"/>
              <a:r>
                <a:rPr lang="en-CA" altLang="en-US">
                  <a:solidFill>
                    <a:srgbClr val="000000"/>
                  </a:solidFill>
                  <a:latin typeface="Calibri" pitchFamily="34" charset="0"/>
                </a:rPr>
                <a:t>(12-24 mois)</a:t>
              </a:r>
            </a:p>
          </p:txBody>
        </p:sp>
      </p:grpSp>
      <p:grpSp>
        <p:nvGrpSpPr>
          <p:cNvPr id="4" name="Group 22"/>
          <p:cNvGrpSpPr>
            <a:grpSpLocks/>
          </p:cNvGrpSpPr>
          <p:nvPr>
            <p:custDataLst>
              <p:tags r:id="rId4"/>
            </p:custDataLst>
          </p:nvPr>
        </p:nvGrpSpPr>
        <p:grpSpPr bwMode="auto">
          <a:xfrm>
            <a:off x="6770688" y="3784600"/>
            <a:ext cx="2349500" cy="1001713"/>
            <a:chOff x="6183499" y="4941169"/>
            <a:chExt cx="2348941" cy="1001724"/>
          </a:xfrm>
        </p:grpSpPr>
        <p:cxnSp>
          <p:nvCxnSpPr>
            <p:cNvPr id="101" name="Straight Arrow Connector 19"/>
            <p:cNvCxnSpPr/>
            <p:nvPr/>
          </p:nvCxnSpPr>
          <p:spPr>
            <a:xfrm flipH="1" flipV="1">
              <a:off x="6183499" y="4941169"/>
              <a:ext cx="514228" cy="21590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67295" name="TextBox 21"/>
            <p:cNvSpPr txBox="1">
              <a:spLocks noChangeArrowheads="1"/>
            </p:cNvSpPr>
            <p:nvPr/>
          </p:nvSpPr>
          <p:spPr bwMode="auto">
            <a:xfrm>
              <a:off x="6697727" y="5019006"/>
              <a:ext cx="1834713" cy="923887"/>
            </a:xfrm>
            <a:prstGeom prst="rect">
              <a:avLst/>
            </a:prstGeom>
            <a:noFill/>
            <a:ln w="9525">
              <a:noFill/>
              <a:miter lim="800000"/>
              <a:headEnd/>
              <a:tailEnd/>
            </a:ln>
          </p:spPr>
          <p:txBody>
            <a:bodyPr>
              <a:spAutoFit/>
            </a:bodyPr>
            <a:lstStyle/>
            <a:p>
              <a:pPr eaLnBrk="0" hangingPunct="0"/>
              <a:r>
                <a:rPr lang="en-CA" altLang="en-US">
                  <a:solidFill>
                    <a:srgbClr val="000000"/>
                  </a:solidFill>
                  <a:latin typeface="Calibri" pitchFamily="34" charset="0"/>
                </a:rPr>
                <a:t>Plan stratégique : la « route » vers votre vision</a:t>
              </a:r>
            </a:p>
          </p:txBody>
        </p:sp>
      </p:grpSp>
      <p:grpSp>
        <p:nvGrpSpPr>
          <p:cNvPr id="5" name="Group 2060"/>
          <p:cNvGrpSpPr>
            <a:grpSpLocks/>
          </p:cNvGrpSpPr>
          <p:nvPr>
            <p:custDataLst>
              <p:tags r:id="rId5"/>
            </p:custDataLst>
          </p:nvPr>
        </p:nvGrpSpPr>
        <p:grpSpPr bwMode="auto">
          <a:xfrm>
            <a:off x="2706688" y="3141663"/>
            <a:ext cx="3049587" cy="2924175"/>
            <a:chOff x="2706885" y="3140968"/>
            <a:chExt cx="3048935" cy="2925313"/>
          </a:xfrm>
        </p:grpSpPr>
        <p:sp>
          <p:nvSpPr>
            <p:cNvPr id="104" name="Freeform 2047"/>
            <p:cNvSpPr/>
            <p:nvPr/>
          </p:nvSpPr>
          <p:spPr>
            <a:xfrm rot="19899683">
              <a:off x="4543229" y="3140968"/>
              <a:ext cx="1126884" cy="1030688"/>
            </a:xfrm>
            <a:custGeom>
              <a:avLst/>
              <a:gdLst>
                <a:gd name="connsiteX0" fmla="*/ 191386 w 1127051"/>
                <a:gd name="connsiteY0" fmla="*/ 170121 h 1031359"/>
                <a:gd name="connsiteX1" fmla="*/ 85061 w 1127051"/>
                <a:gd name="connsiteY1" fmla="*/ 244549 h 1031359"/>
                <a:gd name="connsiteX2" fmla="*/ 63796 w 1127051"/>
                <a:gd name="connsiteY2" fmla="*/ 287079 h 1031359"/>
                <a:gd name="connsiteX3" fmla="*/ 21265 w 1127051"/>
                <a:gd name="connsiteY3" fmla="*/ 329610 h 1031359"/>
                <a:gd name="connsiteX4" fmla="*/ 0 w 1127051"/>
                <a:gd name="connsiteY4" fmla="*/ 361507 h 1031359"/>
                <a:gd name="connsiteX5" fmla="*/ 10633 w 1127051"/>
                <a:gd name="connsiteY5" fmla="*/ 563526 h 1031359"/>
                <a:gd name="connsiteX6" fmla="*/ 42531 w 1127051"/>
                <a:gd name="connsiteY6" fmla="*/ 637954 h 1031359"/>
                <a:gd name="connsiteX7" fmla="*/ 53163 w 1127051"/>
                <a:gd name="connsiteY7" fmla="*/ 669852 h 1031359"/>
                <a:gd name="connsiteX8" fmla="*/ 127591 w 1127051"/>
                <a:gd name="connsiteY8" fmla="*/ 744279 h 1031359"/>
                <a:gd name="connsiteX9" fmla="*/ 180754 w 1127051"/>
                <a:gd name="connsiteY9" fmla="*/ 797442 h 1031359"/>
                <a:gd name="connsiteX10" fmla="*/ 223284 w 1127051"/>
                <a:gd name="connsiteY10" fmla="*/ 829340 h 1031359"/>
                <a:gd name="connsiteX11" fmla="*/ 361507 w 1127051"/>
                <a:gd name="connsiteY11" fmla="*/ 893135 h 1031359"/>
                <a:gd name="connsiteX12" fmla="*/ 393405 w 1127051"/>
                <a:gd name="connsiteY12" fmla="*/ 903768 h 1031359"/>
                <a:gd name="connsiteX13" fmla="*/ 467833 w 1127051"/>
                <a:gd name="connsiteY13" fmla="*/ 946298 h 1031359"/>
                <a:gd name="connsiteX14" fmla="*/ 499731 w 1127051"/>
                <a:gd name="connsiteY14" fmla="*/ 967563 h 1031359"/>
                <a:gd name="connsiteX15" fmla="*/ 531628 w 1127051"/>
                <a:gd name="connsiteY15" fmla="*/ 978196 h 1031359"/>
                <a:gd name="connsiteX16" fmla="*/ 574158 w 1127051"/>
                <a:gd name="connsiteY16" fmla="*/ 999461 h 1031359"/>
                <a:gd name="connsiteX17" fmla="*/ 659219 w 1127051"/>
                <a:gd name="connsiteY17" fmla="*/ 1031359 h 1031359"/>
                <a:gd name="connsiteX18" fmla="*/ 861237 w 1127051"/>
                <a:gd name="connsiteY18" fmla="*/ 1010093 h 1031359"/>
                <a:gd name="connsiteX19" fmla="*/ 839972 w 1127051"/>
                <a:gd name="connsiteY19" fmla="*/ 956931 h 1031359"/>
                <a:gd name="connsiteX20" fmla="*/ 850605 w 1127051"/>
                <a:gd name="connsiteY20" fmla="*/ 691117 h 1031359"/>
                <a:gd name="connsiteX21" fmla="*/ 871870 w 1127051"/>
                <a:gd name="connsiteY21" fmla="*/ 659219 h 1031359"/>
                <a:gd name="connsiteX22" fmla="*/ 903768 w 1127051"/>
                <a:gd name="connsiteY22" fmla="*/ 616689 h 1031359"/>
                <a:gd name="connsiteX23" fmla="*/ 1010093 w 1127051"/>
                <a:gd name="connsiteY23" fmla="*/ 520996 h 1031359"/>
                <a:gd name="connsiteX24" fmla="*/ 1073889 w 1127051"/>
                <a:gd name="connsiteY24" fmla="*/ 478466 h 1031359"/>
                <a:gd name="connsiteX25" fmla="*/ 1116419 w 1127051"/>
                <a:gd name="connsiteY25" fmla="*/ 425303 h 1031359"/>
                <a:gd name="connsiteX26" fmla="*/ 1127051 w 1127051"/>
                <a:gd name="connsiteY26" fmla="*/ 393405 h 1031359"/>
                <a:gd name="connsiteX27" fmla="*/ 1105786 w 1127051"/>
                <a:gd name="connsiteY27" fmla="*/ 361507 h 1031359"/>
                <a:gd name="connsiteX28" fmla="*/ 1084521 w 1127051"/>
                <a:gd name="connsiteY28" fmla="*/ 318977 h 1031359"/>
                <a:gd name="connsiteX29" fmla="*/ 1052624 w 1127051"/>
                <a:gd name="connsiteY29" fmla="*/ 287079 h 1031359"/>
                <a:gd name="connsiteX30" fmla="*/ 1020726 w 1127051"/>
                <a:gd name="connsiteY30" fmla="*/ 212652 h 1031359"/>
                <a:gd name="connsiteX31" fmla="*/ 978196 w 1127051"/>
                <a:gd name="connsiteY31" fmla="*/ 148856 h 1031359"/>
                <a:gd name="connsiteX32" fmla="*/ 956931 w 1127051"/>
                <a:gd name="connsiteY32" fmla="*/ 116959 h 1031359"/>
                <a:gd name="connsiteX33" fmla="*/ 850605 w 1127051"/>
                <a:gd name="connsiteY33" fmla="*/ 31898 h 1031359"/>
                <a:gd name="connsiteX34" fmla="*/ 786810 w 1127051"/>
                <a:gd name="connsiteY34" fmla="*/ 10633 h 1031359"/>
                <a:gd name="connsiteX35" fmla="*/ 616689 w 1127051"/>
                <a:gd name="connsiteY35" fmla="*/ 0 h 1031359"/>
                <a:gd name="connsiteX36" fmla="*/ 584791 w 1127051"/>
                <a:gd name="connsiteY36" fmla="*/ 10633 h 1031359"/>
                <a:gd name="connsiteX37" fmla="*/ 446568 w 1127051"/>
                <a:gd name="connsiteY37" fmla="*/ 31898 h 1031359"/>
                <a:gd name="connsiteX38" fmla="*/ 361507 w 1127051"/>
                <a:gd name="connsiteY38" fmla="*/ 53163 h 1031359"/>
                <a:gd name="connsiteX39" fmla="*/ 318977 w 1127051"/>
                <a:gd name="connsiteY39" fmla="*/ 74428 h 1031359"/>
                <a:gd name="connsiteX40" fmla="*/ 212651 w 1127051"/>
                <a:gd name="connsiteY40" fmla="*/ 53163 h 1031359"/>
                <a:gd name="connsiteX41" fmla="*/ 191386 w 1127051"/>
                <a:gd name="connsiteY41" fmla="*/ 170121 h 103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27051" h="1031359">
                  <a:moveTo>
                    <a:pt x="191386" y="170121"/>
                  </a:moveTo>
                  <a:cubicBezTo>
                    <a:pt x="170121" y="202019"/>
                    <a:pt x="130217" y="186492"/>
                    <a:pt x="85061" y="244549"/>
                  </a:cubicBezTo>
                  <a:cubicBezTo>
                    <a:pt x="75330" y="257060"/>
                    <a:pt x="73306" y="274399"/>
                    <a:pt x="63796" y="287079"/>
                  </a:cubicBezTo>
                  <a:cubicBezTo>
                    <a:pt x="51766" y="303118"/>
                    <a:pt x="32386" y="312928"/>
                    <a:pt x="21265" y="329610"/>
                  </a:cubicBezTo>
                  <a:lnTo>
                    <a:pt x="0" y="361507"/>
                  </a:lnTo>
                  <a:cubicBezTo>
                    <a:pt x="3544" y="428847"/>
                    <a:pt x="4528" y="496370"/>
                    <a:pt x="10633" y="563526"/>
                  </a:cubicBezTo>
                  <a:cubicBezTo>
                    <a:pt x="12552" y="584630"/>
                    <a:pt x="35663" y="621929"/>
                    <a:pt x="42531" y="637954"/>
                  </a:cubicBezTo>
                  <a:cubicBezTo>
                    <a:pt x="46946" y="648256"/>
                    <a:pt x="46162" y="661100"/>
                    <a:pt x="53163" y="669852"/>
                  </a:cubicBezTo>
                  <a:cubicBezTo>
                    <a:pt x="75081" y="697249"/>
                    <a:pt x="108129" y="715086"/>
                    <a:pt x="127591" y="744279"/>
                  </a:cubicBezTo>
                  <a:cubicBezTo>
                    <a:pt x="158523" y="790677"/>
                    <a:pt x="135645" y="765221"/>
                    <a:pt x="180754" y="797442"/>
                  </a:cubicBezTo>
                  <a:cubicBezTo>
                    <a:pt x="195174" y="807742"/>
                    <a:pt x="207977" y="820411"/>
                    <a:pt x="223284" y="829340"/>
                  </a:cubicBezTo>
                  <a:cubicBezTo>
                    <a:pt x="268103" y="855485"/>
                    <a:pt x="313418" y="875102"/>
                    <a:pt x="361507" y="893135"/>
                  </a:cubicBezTo>
                  <a:cubicBezTo>
                    <a:pt x="372001" y="897070"/>
                    <a:pt x="382772" y="900224"/>
                    <a:pt x="393405" y="903768"/>
                  </a:cubicBezTo>
                  <a:cubicBezTo>
                    <a:pt x="496241" y="980897"/>
                    <a:pt x="386653" y="905709"/>
                    <a:pt x="467833" y="946298"/>
                  </a:cubicBezTo>
                  <a:cubicBezTo>
                    <a:pt x="479263" y="952013"/>
                    <a:pt x="488301" y="961848"/>
                    <a:pt x="499731" y="967563"/>
                  </a:cubicBezTo>
                  <a:cubicBezTo>
                    <a:pt x="509755" y="972575"/>
                    <a:pt x="521327" y="973781"/>
                    <a:pt x="531628" y="978196"/>
                  </a:cubicBezTo>
                  <a:cubicBezTo>
                    <a:pt x="546196" y="984440"/>
                    <a:pt x="559674" y="993024"/>
                    <a:pt x="574158" y="999461"/>
                  </a:cubicBezTo>
                  <a:cubicBezTo>
                    <a:pt x="612296" y="1016411"/>
                    <a:pt x="624148" y="1019668"/>
                    <a:pt x="659219" y="1031359"/>
                  </a:cubicBezTo>
                  <a:cubicBezTo>
                    <a:pt x="726558" y="1024270"/>
                    <a:pt x="798626" y="1035874"/>
                    <a:pt x="861237" y="1010093"/>
                  </a:cubicBezTo>
                  <a:cubicBezTo>
                    <a:pt x="878885" y="1002826"/>
                    <a:pt x="840608" y="976006"/>
                    <a:pt x="839972" y="956931"/>
                  </a:cubicBezTo>
                  <a:cubicBezTo>
                    <a:pt x="837018" y="868305"/>
                    <a:pt x="841158" y="779288"/>
                    <a:pt x="850605" y="691117"/>
                  </a:cubicBezTo>
                  <a:cubicBezTo>
                    <a:pt x="851966" y="678411"/>
                    <a:pt x="864442" y="669618"/>
                    <a:pt x="871870" y="659219"/>
                  </a:cubicBezTo>
                  <a:cubicBezTo>
                    <a:pt x="882170" y="644799"/>
                    <a:pt x="891913" y="629861"/>
                    <a:pt x="903768" y="616689"/>
                  </a:cubicBezTo>
                  <a:cubicBezTo>
                    <a:pt x="994381" y="516007"/>
                    <a:pt x="935085" y="585288"/>
                    <a:pt x="1010093" y="520996"/>
                  </a:cubicBezTo>
                  <a:cubicBezTo>
                    <a:pt x="1060777" y="477553"/>
                    <a:pt x="1019630" y="496551"/>
                    <a:pt x="1073889" y="478466"/>
                  </a:cubicBezTo>
                  <a:cubicBezTo>
                    <a:pt x="1100613" y="398290"/>
                    <a:pt x="1061455" y="494008"/>
                    <a:pt x="1116419" y="425303"/>
                  </a:cubicBezTo>
                  <a:cubicBezTo>
                    <a:pt x="1123420" y="416551"/>
                    <a:pt x="1123507" y="404038"/>
                    <a:pt x="1127051" y="393405"/>
                  </a:cubicBezTo>
                  <a:cubicBezTo>
                    <a:pt x="1119963" y="382772"/>
                    <a:pt x="1112126" y="372602"/>
                    <a:pt x="1105786" y="361507"/>
                  </a:cubicBezTo>
                  <a:cubicBezTo>
                    <a:pt x="1097922" y="347745"/>
                    <a:pt x="1093734" y="331875"/>
                    <a:pt x="1084521" y="318977"/>
                  </a:cubicBezTo>
                  <a:cubicBezTo>
                    <a:pt x="1075781" y="306741"/>
                    <a:pt x="1061364" y="299315"/>
                    <a:pt x="1052624" y="287079"/>
                  </a:cubicBezTo>
                  <a:cubicBezTo>
                    <a:pt x="999381" y="212539"/>
                    <a:pt x="1055436" y="275131"/>
                    <a:pt x="1020726" y="212652"/>
                  </a:cubicBezTo>
                  <a:cubicBezTo>
                    <a:pt x="1008314" y="190311"/>
                    <a:pt x="992373" y="170121"/>
                    <a:pt x="978196" y="148856"/>
                  </a:cubicBezTo>
                  <a:cubicBezTo>
                    <a:pt x="971108" y="138224"/>
                    <a:pt x="965967" y="125995"/>
                    <a:pt x="956931" y="116959"/>
                  </a:cubicBezTo>
                  <a:cubicBezTo>
                    <a:pt x="913296" y="73324"/>
                    <a:pt x="905350" y="56782"/>
                    <a:pt x="850605" y="31898"/>
                  </a:cubicBezTo>
                  <a:cubicBezTo>
                    <a:pt x="830199" y="22622"/>
                    <a:pt x="809182" y="12031"/>
                    <a:pt x="786810" y="10633"/>
                  </a:cubicBezTo>
                  <a:lnTo>
                    <a:pt x="616689" y="0"/>
                  </a:lnTo>
                  <a:cubicBezTo>
                    <a:pt x="606056" y="3544"/>
                    <a:pt x="595818" y="8628"/>
                    <a:pt x="584791" y="10633"/>
                  </a:cubicBezTo>
                  <a:cubicBezTo>
                    <a:pt x="442936" y="36426"/>
                    <a:pt x="552329" y="7492"/>
                    <a:pt x="446568" y="31898"/>
                  </a:cubicBezTo>
                  <a:cubicBezTo>
                    <a:pt x="418090" y="38470"/>
                    <a:pt x="361507" y="53163"/>
                    <a:pt x="361507" y="53163"/>
                  </a:cubicBezTo>
                  <a:cubicBezTo>
                    <a:pt x="347330" y="60251"/>
                    <a:pt x="334762" y="72993"/>
                    <a:pt x="318977" y="74428"/>
                  </a:cubicBezTo>
                  <a:cubicBezTo>
                    <a:pt x="280576" y="77919"/>
                    <a:pt x="247250" y="64696"/>
                    <a:pt x="212651" y="53163"/>
                  </a:cubicBezTo>
                  <a:cubicBezTo>
                    <a:pt x="147131" y="75004"/>
                    <a:pt x="212651" y="138223"/>
                    <a:pt x="191386" y="170121"/>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r>
                <a:rPr lang="en-CA" sz="1600" b="1" dirty="0">
                  <a:solidFill>
                    <a:prstClr val="black"/>
                  </a:solidFill>
                </a:rPr>
                <a:t>Problème – cause profonde</a:t>
              </a:r>
            </a:p>
          </p:txBody>
        </p:sp>
        <p:sp>
          <p:nvSpPr>
            <p:cNvPr id="105" name="Freeform 2048"/>
            <p:cNvSpPr/>
            <p:nvPr/>
          </p:nvSpPr>
          <p:spPr>
            <a:xfrm rot="811325">
              <a:off x="2706885" y="4316175"/>
              <a:ext cx="2010932" cy="1397544"/>
            </a:xfrm>
            <a:custGeom>
              <a:avLst/>
              <a:gdLst>
                <a:gd name="connsiteX0" fmla="*/ 627321 w 1403890"/>
                <a:gd name="connsiteY0" fmla="*/ 265814 h 978195"/>
                <a:gd name="connsiteX1" fmla="*/ 467832 w 1403890"/>
                <a:gd name="connsiteY1" fmla="*/ 329609 h 978195"/>
                <a:gd name="connsiteX2" fmla="*/ 414670 w 1403890"/>
                <a:gd name="connsiteY2" fmla="*/ 350875 h 978195"/>
                <a:gd name="connsiteX3" fmla="*/ 372139 w 1403890"/>
                <a:gd name="connsiteY3" fmla="*/ 382772 h 978195"/>
                <a:gd name="connsiteX4" fmla="*/ 340242 w 1403890"/>
                <a:gd name="connsiteY4" fmla="*/ 404037 h 978195"/>
                <a:gd name="connsiteX5" fmla="*/ 265814 w 1403890"/>
                <a:gd name="connsiteY5" fmla="*/ 446568 h 978195"/>
                <a:gd name="connsiteX6" fmla="*/ 191386 w 1403890"/>
                <a:gd name="connsiteY6" fmla="*/ 499730 h 978195"/>
                <a:gd name="connsiteX7" fmla="*/ 127590 w 1403890"/>
                <a:gd name="connsiteY7" fmla="*/ 510363 h 978195"/>
                <a:gd name="connsiteX8" fmla="*/ 95693 w 1403890"/>
                <a:gd name="connsiteY8" fmla="*/ 520995 h 978195"/>
                <a:gd name="connsiteX9" fmla="*/ 63795 w 1403890"/>
                <a:gd name="connsiteY9" fmla="*/ 542261 h 978195"/>
                <a:gd name="connsiteX10" fmla="*/ 0 w 1403890"/>
                <a:gd name="connsiteY10" fmla="*/ 574158 h 978195"/>
                <a:gd name="connsiteX11" fmla="*/ 21265 w 1403890"/>
                <a:gd name="connsiteY11" fmla="*/ 616689 h 978195"/>
                <a:gd name="connsiteX12" fmla="*/ 53163 w 1403890"/>
                <a:gd name="connsiteY12" fmla="*/ 637954 h 978195"/>
                <a:gd name="connsiteX13" fmla="*/ 95693 w 1403890"/>
                <a:gd name="connsiteY13" fmla="*/ 659219 h 978195"/>
                <a:gd name="connsiteX14" fmla="*/ 127590 w 1403890"/>
                <a:gd name="connsiteY14" fmla="*/ 680484 h 978195"/>
                <a:gd name="connsiteX15" fmla="*/ 159488 w 1403890"/>
                <a:gd name="connsiteY15" fmla="*/ 691116 h 978195"/>
                <a:gd name="connsiteX16" fmla="*/ 255181 w 1403890"/>
                <a:gd name="connsiteY16" fmla="*/ 733647 h 978195"/>
                <a:gd name="connsiteX17" fmla="*/ 308344 w 1403890"/>
                <a:gd name="connsiteY17" fmla="*/ 765544 h 978195"/>
                <a:gd name="connsiteX18" fmla="*/ 372139 w 1403890"/>
                <a:gd name="connsiteY18" fmla="*/ 786809 h 978195"/>
                <a:gd name="connsiteX19" fmla="*/ 404037 w 1403890"/>
                <a:gd name="connsiteY19" fmla="*/ 797442 h 978195"/>
                <a:gd name="connsiteX20" fmla="*/ 478465 w 1403890"/>
                <a:gd name="connsiteY20" fmla="*/ 829340 h 978195"/>
                <a:gd name="connsiteX21" fmla="*/ 531628 w 1403890"/>
                <a:gd name="connsiteY21" fmla="*/ 861237 h 978195"/>
                <a:gd name="connsiteX22" fmla="*/ 563525 w 1403890"/>
                <a:gd name="connsiteY22" fmla="*/ 893135 h 978195"/>
                <a:gd name="connsiteX23" fmla="*/ 606056 w 1403890"/>
                <a:gd name="connsiteY23" fmla="*/ 903768 h 978195"/>
                <a:gd name="connsiteX24" fmla="*/ 637953 w 1403890"/>
                <a:gd name="connsiteY24" fmla="*/ 935665 h 978195"/>
                <a:gd name="connsiteX25" fmla="*/ 701749 w 1403890"/>
                <a:gd name="connsiteY25" fmla="*/ 978195 h 978195"/>
                <a:gd name="connsiteX26" fmla="*/ 733646 w 1403890"/>
                <a:gd name="connsiteY26" fmla="*/ 956930 h 978195"/>
                <a:gd name="connsiteX27" fmla="*/ 808074 w 1403890"/>
                <a:gd name="connsiteY27" fmla="*/ 893135 h 978195"/>
                <a:gd name="connsiteX28" fmla="*/ 861237 w 1403890"/>
                <a:gd name="connsiteY28" fmla="*/ 882502 h 978195"/>
                <a:gd name="connsiteX29" fmla="*/ 893135 w 1403890"/>
                <a:gd name="connsiteY29" fmla="*/ 871870 h 978195"/>
                <a:gd name="connsiteX30" fmla="*/ 925032 w 1403890"/>
                <a:gd name="connsiteY30" fmla="*/ 850605 h 978195"/>
                <a:gd name="connsiteX31" fmla="*/ 967563 w 1403890"/>
                <a:gd name="connsiteY31" fmla="*/ 797442 h 978195"/>
                <a:gd name="connsiteX32" fmla="*/ 999460 w 1403890"/>
                <a:gd name="connsiteY32" fmla="*/ 786809 h 978195"/>
                <a:gd name="connsiteX33" fmla="*/ 1031358 w 1403890"/>
                <a:gd name="connsiteY33" fmla="*/ 754912 h 978195"/>
                <a:gd name="connsiteX34" fmla="*/ 1095153 w 1403890"/>
                <a:gd name="connsiteY34" fmla="*/ 744279 h 978195"/>
                <a:gd name="connsiteX35" fmla="*/ 1148316 w 1403890"/>
                <a:gd name="connsiteY35" fmla="*/ 733647 h 978195"/>
                <a:gd name="connsiteX36" fmla="*/ 1180214 w 1403890"/>
                <a:gd name="connsiteY36" fmla="*/ 659219 h 978195"/>
                <a:gd name="connsiteX37" fmla="*/ 1158949 w 1403890"/>
                <a:gd name="connsiteY37" fmla="*/ 627321 h 978195"/>
                <a:gd name="connsiteX38" fmla="*/ 1137683 w 1403890"/>
                <a:gd name="connsiteY38" fmla="*/ 552893 h 978195"/>
                <a:gd name="connsiteX39" fmla="*/ 1169581 w 1403890"/>
                <a:gd name="connsiteY39" fmla="*/ 457200 h 978195"/>
                <a:gd name="connsiteX40" fmla="*/ 1212111 w 1403890"/>
                <a:gd name="connsiteY40" fmla="*/ 393405 h 978195"/>
                <a:gd name="connsiteX41" fmla="*/ 1254642 w 1403890"/>
                <a:gd name="connsiteY41" fmla="*/ 372140 h 978195"/>
                <a:gd name="connsiteX42" fmla="*/ 1286539 w 1403890"/>
                <a:gd name="connsiteY42" fmla="*/ 361507 h 978195"/>
                <a:gd name="connsiteX43" fmla="*/ 1318437 w 1403890"/>
                <a:gd name="connsiteY43" fmla="*/ 340242 h 978195"/>
                <a:gd name="connsiteX44" fmla="*/ 1382232 w 1403890"/>
                <a:gd name="connsiteY44" fmla="*/ 318977 h 978195"/>
                <a:gd name="connsiteX45" fmla="*/ 1403497 w 1403890"/>
                <a:gd name="connsiteY45" fmla="*/ 287079 h 978195"/>
                <a:gd name="connsiteX46" fmla="*/ 1360967 w 1403890"/>
                <a:gd name="connsiteY46" fmla="*/ 223284 h 978195"/>
                <a:gd name="connsiteX47" fmla="*/ 1329070 w 1403890"/>
                <a:gd name="connsiteY47" fmla="*/ 148856 h 978195"/>
                <a:gd name="connsiteX48" fmla="*/ 1286539 w 1403890"/>
                <a:gd name="connsiteY48" fmla="*/ 63795 h 978195"/>
                <a:gd name="connsiteX49" fmla="*/ 1244009 w 1403890"/>
                <a:gd name="connsiteY49" fmla="*/ 53163 h 978195"/>
                <a:gd name="connsiteX50" fmla="*/ 1212111 w 1403890"/>
                <a:gd name="connsiteY50" fmla="*/ 42530 h 978195"/>
                <a:gd name="connsiteX51" fmla="*/ 818707 w 1403890"/>
                <a:gd name="connsiteY51" fmla="*/ 63795 h 978195"/>
                <a:gd name="connsiteX52" fmla="*/ 786809 w 1403890"/>
                <a:gd name="connsiteY52" fmla="*/ 74428 h 978195"/>
                <a:gd name="connsiteX53" fmla="*/ 723014 w 1403890"/>
                <a:gd name="connsiteY53" fmla="*/ 21265 h 978195"/>
                <a:gd name="connsiteX54" fmla="*/ 691116 w 1403890"/>
                <a:gd name="connsiteY54" fmla="*/ 0 h 978195"/>
                <a:gd name="connsiteX55" fmla="*/ 637953 w 1403890"/>
                <a:gd name="connsiteY55" fmla="*/ 74428 h 978195"/>
                <a:gd name="connsiteX56" fmla="*/ 627321 w 1403890"/>
                <a:gd name="connsiteY56" fmla="*/ 106326 h 978195"/>
                <a:gd name="connsiteX57" fmla="*/ 616688 w 1403890"/>
                <a:gd name="connsiteY57" fmla="*/ 276447 h 978195"/>
                <a:gd name="connsiteX58" fmla="*/ 574158 w 1403890"/>
                <a:gd name="connsiteY58" fmla="*/ 287079 h 97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403890" h="978195">
                  <a:moveTo>
                    <a:pt x="627321" y="265814"/>
                  </a:moveTo>
                  <a:cubicBezTo>
                    <a:pt x="504831" y="327059"/>
                    <a:pt x="559851" y="311206"/>
                    <a:pt x="467832" y="329609"/>
                  </a:cubicBezTo>
                  <a:cubicBezTo>
                    <a:pt x="450111" y="336698"/>
                    <a:pt x="431354" y="341606"/>
                    <a:pt x="414670" y="350875"/>
                  </a:cubicBezTo>
                  <a:cubicBezTo>
                    <a:pt x="399179" y="359481"/>
                    <a:pt x="386559" y="372472"/>
                    <a:pt x="372139" y="382772"/>
                  </a:cubicBezTo>
                  <a:cubicBezTo>
                    <a:pt x="361741" y="390199"/>
                    <a:pt x="351337" y="397697"/>
                    <a:pt x="340242" y="404037"/>
                  </a:cubicBezTo>
                  <a:cubicBezTo>
                    <a:pt x="277923" y="439647"/>
                    <a:pt x="317637" y="409551"/>
                    <a:pt x="265814" y="446568"/>
                  </a:cubicBezTo>
                  <a:cubicBezTo>
                    <a:pt x="264717" y="447352"/>
                    <a:pt x="200778" y="496599"/>
                    <a:pt x="191386" y="499730"/>
                  </a:cubicBezTo>
                  <a:cubicBezTo>
                    <a:pt x="170934" y="506548"/>
                    <a:pt x="148635" y="505686"/>
                    <a:pt x="127590" y="510363"/>
                  </a:cubicBezTo>
                  <a:cubicBezTo>
                    <a:pt x="116649" y="512794"/>
                    <a:pt x="106325" y="517451"/>
                    <a:pt x="95693" y="520995"/>
                  </a:cubicBezTo>
                  <a:cubicBezTo>
                    <a:pt x="85060" y="528084"/>
                    <a:pt x="75225" y="536546"/>
                    <a:pt x="63795" y="542261"/>
                  </a:cubicBezTo>
                  <a:cubicBezTo>
                    <a:pt x="-24249" y="586283"/>
                    <a:pt x="91416" y="513213"/>
                    <a:pt x="0" y="574158"/>
                  </a:cubicBezTo>
                  <a:cubicBezTo>
                    <a:pt x="7088" y="588335"/>
                    <a:pt x="11118" y="604512"/>
                    <a:pt x="21265" y="616689"/>
                  </a:cubicBezTo>
                  <a:cubicBezTo>
                    <a:pt x="29446" y="626506"/>
                    <a:pt x="42068" y="631614"/>
                    <a:pt x="53163" y="637954"/>
                  </a:cubicBezTo>
                  <a:cubicBezTo>
                    <a:pt x="66925" y="645818"/>
                    <a:pt x="81931" y="651355"/>
                    <a:pt x="95693" y="659219"/>
                  </a:cubicBezTo>
                  <a:cubicBezTo>
                    <a:pt x="106788" y="665559"/>
                    <a:pt x="116160" y="674769"/>
                    <a:pt x="127590" y="680484"/>
                  </a:cubicBezTo>
                  <a:cubicBezTo>
                    <a:pt x="137615" y="685496"/>
                    <a:pt x="149463" y="686104"/>
                    <a:pt x="159488" y="691116"/>
                  </a:cubicBezTo>
                  <a:cubicBezTo>
                    <a:pt x="251463" y="737103"/>
                    <a:pt x="174018" y="713355"/>
                    <a:pt x="255181" y="733647"/>
                  </a:cubicBezTo>
                  <a:cubicBezTo>
                    <a:pt x="272902" y="744279"/>
                    <a:pt x="289530" y="756992"/>
                    <a:pt x="308344" y="765544"/>
                  </a:cubicBezTo>
                  <a:cubicBezTo>
                    <a:pt x="328750" y="774819"/>
                    <a:pt x="350874" y="779721"/>
                    <a:pt x="372139" y="786809"/>
                  </a:cubicBezTo>
                  <a:cubicBezTo>
                    <a:pt x="382772" y="790353"/>
                    <a:pt x="394711" y="791225"/>
                    <a:pt x="404037" y="797442"/>
                  </a:cubicBezTo>
                  <a:cubicBezTo>
                    <a:pt x="448094" y="826813"/>
                    <a:pt x="423538" y="815608"/>
                    <a:pt x="478465" y="829340"/>
                  </a:cubicBezTo>
                  <a:cubicBezTo>
                    <a:pt x="496186" y="839972"/>
                    <a:pt x="515095" y="848837"/>
                    <a:pt x="531628" y="861237"/>
                  </a:cubicBezTo>
                  <a:cubicBezTo>
                    <a:pt x="543657" y="870259"/>
                    <a:pt x="550470" y="885675"/>
                    <a:pt x="563525" y="893135"/>
                  </a:cubicBezTo>
                  <a:cubicBezTo>
                    <a:pt x="576213" y="900385"/>
                    <a:pt x="591879" y="900224"/>
                    <a:pt x="606056" y="903768"/>
                  </a:cubicBezTo>
                  <a:cubicBezTo>
                    <a:pt x="616688" y="914400"/>
                    <a:pt x="626084" y="926434"/>
                    <a:pt x="637953" y="935665"/>
                  </a:cubicBezTo>
                  <a:cubicBezTo>
                    <a:pt x="658127" y="951356"/>
                    <a:pt x="701749" y="978195"/>
                    <a:pt x="701749" y="978195"/>
                  </a:cubicBezTo>
                  <a:cubicBezTo>
                    <a:pt x="712381" y="971107"/>
                    <a:pt x="723829" y="965111"/>
                    <a:pt x="733646" y="956930"/>
                  </a:cubicBezTo>
                  <a:cubicBezTo>
                    <a:pt x="760737" y="934354"/>
                    <a:pt x="773947" y="908303"/>
                    <a:pt x="808074" y="893135"/>
                  </a:cubicBezTo>
                  <a:cubicBezTo>
                    <a:pt x="824588" y="885795"/>
                    <a:pt x="843705" y="886885"/>
                    <a:pt x="861237" y="882502"/>
                  </a:cubicBezTo>
                  <a:cubicBezTo>
                    <a:pt x="872110" y="879784"/>
                    <a:pt x="882502" y="875414"/>
                    <a:pt x="893135" y="871870"/>
                  </a:cubicBezTo>
                  <a:cubicBezTo>
                    <a:pt x="903767" y="864782"/>
                    <a:pt x="915996" y="859641"/>
                    <a:pt x="925032" y="850605"/>
                  </a:cubicBezTo>
                  <a:cubicBezTo>
                    <a:pt x="946768" y="828869"/>
                    <a:pt x="941254" y="813228"/>
                    <a:pt x="967563" y="797442"/>
                  </a:cubicBezTo>
                  <a:cubicBezTo>
                    <a:pt x="977173" y="791676"/>
                    <a:pt x="988828" y="790353"/>
                    <a:pt x="999460" y="786809"/>
                  </a:cubicBezTo>
                  <a:cubicBezTo>
                    <a:pt x="1010093" y="776177"/>
                    <a:pt x="1017617" y="761019"/>
                    <a:pt x="1031358" y="754912"/>
                  </a:cubicBezTo>
                  <a:cubicBezTo>
                    <a:pt x="1051058" y="746156"/>
                    <a:pt x="1073942" y="748135"/>
                    <a:pt x="1095153" y="744279"/>
                  </a:cubicBezTo>
                  <a:cubicBezTo>
                    <a:pt x="1112933" y="741046"/>
                    <a:pt x="1130595" y="737191"/>
                    <a:pt x="1148316" y="733647"/>
                  </a:cubicBezTo>
                  <a:cubicBezTo>
                    <a:pt x="1162146" y="712901"/>
                    <a:pt x="1184252" y="687489"/>
                    <a:pt x="1180214" y="659219"/>
                  </a:cubicBezTo>
                  <a:cubicBezTo>
                    <a:pt x="1178407" y="646569"/>
                    <a:pt x="1164664" y="638751"/>
                    <a:pt x="1158949" y="627321"/>
                  </a:cubicBezTo>
                  <a:cubicBezTo>
                    <a:pt x="1151322" y="612067"/>
                    <a:pt x="1141090" y="566521"/>
                    <a:pt x="1137683" y="552893"/>
                  </a:cubicBezTo>
                  <a:cubicBezTo>
                    <a:pt x="1148078" y="500919"/>
                    <a:pt x="1143169" y="501220"/>
                    <a:pt x="1169581" y="457200"/>
                  </a:cubicBezTo>
                  <a:cubicBezTo>
                    <a:pt x="1182730" y="435285"/>
                    <a:pt x="1189252" y="404834"/>
                    <a:pt x="1212111" y="393405"/>
                  </a:cubicBezTo>
                  <a:cubicBezTo>
                    <a:pt x="1226288" y="386317"/>
                    <a:pt x="1240073" y="378384"/>
                    <a:pt x="1254642" y="372140"/>
                  </a:cubicBezTo>
                  <a:cubicBezTo>
                    <a:pt x="1264943" y="367725"/>
                    <a:pt x="1276515" y="366519"/>
                    <a:pt x="1286539" y="361507"/>
                  </a:cubicBezTo>
                  <a:cubicBezTo>
                    <a:pt x="1297969" y="355792"/>
                    <a:pt x="1306760" y="345432"/>
                    <a:pt x="1318437" y="340242"/>
                  </a:cubicBezTo>
                  <a:cubicBezTo>
                    <a:pt x="1338920" y="331138"/>
                    <a:pt x="1382232" y="318977"/>
                    <a:pt x="1382232" y="318977"/>
                  </a:cubicBezTo>
                  <a:cubicBezTo>
                    <a:pt x="1389320" y="308344"/>
                    <a:pt x="1401396" y="299684"/>
                    <a:pt x="1403497" y="287079"/>
                  </a:cubicBezTo>
                  <a:cubicBezTo>
                    <a:pt x="1407894" y="260700"/>
                    <a:pt x="1374246" y="236563"/>
                    <a:pt x="1360967" y="223284"/>
                  </a:cubicBezTo>
                  <a:cubicBezTo>
                    <a:pt x="1326753" y="120637"/>
                    <a:pt x="1381608" y="280199"/>
                    <a:pt x="1329070" y="148856"/>
                  </a:cubicBezTo>
                  <a:cubicBezTo>
                    <a:pt x="1319275" y="124370"/>
                    <a:pt x="1317106" y="79079"/>
                    <a:pt x="1286539" y="63795"/>
                  </a:cubicBezTo>
                  <a:cubicBezTo>
                    <a:pt x="1273469" y="57260"/>
                    <a:pt x="1258060" y="57177"/>
                    <a:pt x="1244009" y="53163"/>
                  </a:cubicBezTo>
                  <a:cubicBezTo>
                    <a:pt x="1233232" y="50084"/>
                    <a:pt x="1222744" y="46074"/>
                    <a:pt x="1212111" y="42530"/>
                  </a:cubicBezTo>
                  <a:cubicBezTo>
                    <a:pt x="1021405" y="48309"/>
                    <a:pt x="952929" y="25446"/>
                    <a:pt x="818707" y="63795"/>
                  </a:cubicBezTo>
                  <a:cubicBezTo>
                    <a:pt x="807930" y="66874"/>
                    <a:pt x="797442" y="70884"/>
                    <a:pt x="786809" y="74428"/>
                  </a:cubicBezTo>
                  <a:cubicBezTo>
                    <a:pt x="707612" y="21631"/>
                    <a:pt x="804881" y="89488"/>
                    <a:pt x="723014" y="21265"/>
                  </a:cubicBezTo>
                  <a:cubicBezTo>
                    <a:pt x="713197" y="13084"/>
                    <a:pt x="701749" y="7088"/>
                    <a:pt x="691116" y="0"/>
                  </a:cubicBezTo>
                  <a:cubicBezTo>
                    <a:pt x="637953" y="17721"/>
                    <a:pt x="662762" y="0"/>
                    <a:pt x="637953" y="74428"/>
                  </a:cubicBezTo>
                  <a:lnTo>
                    <a:pt x="627321" y="106326"/>
                  </a:lnTo>
                  <a:cubicBezTo>
                    <a:pt x="623777" y="163033"/>
                    <a:pt x="632720" y="221938"/>
                    <a:pt x="616688" y="276447"/>
                  </a:cubicBezTo>
                  <a:cubicBezTo>
                    <a:pt x="612565" y="290466"/>
                    <a:pt x="574158" y="287079"/>
                    <a:pt x="574158" y="287079"/>
                  </a:cubicBezTo>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r>
                <a:rPr lang="en-CA" b="1" dirty="0">
                  <a:solidFill>
                    <a:prstClr val="black"/>
                  </a:solidFill>
                </a:rPr>
                <a:t>Problème – cause profonde</a:t>
              </a:r>
            </a:p>
          </p:txBody>
        </p:sp>
        <p:sp>
          <p:nvSpPr>
            <p:cNvPr id="106" name="Freeform 2050"/>
            <p:cNvSpPr/>
            <p:nvPr/>
          </p:nvSpPr>
          <p:spPr>
            <a:xfrm rot="2070077">
              <a:off x="4640047" y="4768788"/>
              <a:ext cx="1115773" cy="1297493"/>
            </a:xfrm>
            <a:custGeom>
              <a:avLst/>
              <a:gdLst>
                <a:gd name="connsiteX0" fmla="*/ 170121 w 1116419"/>
                <a:gd name="connsiteY0" fmla="*/ 180754 h 1297173"/>
                <a:gd name="connsiteX1" fmla="*/ 138223 w 1116419"/>
                <a:gd name="connsiteY1" fmla="*/ 244549 h 1297173"/>
                <a:gd name="connsiteX2" fmla="*/ 106326 w 1116419"/>
                <a:gd name="connsiteY2" fmla="*/ 340242 h 1297173"/>
                <a:gd name="connsiteX3" fmla="*/ 85061 w 1116419"/>
                <a:gd name="connsiteY3" fmla="*/ 382773 h 1297173"/>
                <a:gd name="connsiteX4" fmla="*/ 74428 w 1116419"/>
                <a:gd name="connsiteY4" fmla="*/ 414670 h 1297173"/>
                <a:gd name="connsiteX5" fmla="*/ 42530 w 1116419"/>
                <a:gd name="connsiteY5" fmla="*/ 435935 h 1297173"/>
                <a:gd name="connsiteX6" fmla="*/ 0 w 1116419"/>
                <a:gd name="connsiteY6" fmla="*/ 531628 h 1297173"/>
                <a:gd name="connsiteX7" fmla="*/ 10633 w 1116419"/>
                <a:gd name="connsiteY7" fmla="*/ 637954 h 1297173"/>
                <a:gd name="connsiteX8" fmla="*/ 21265 w 1116419"/>
                <a:gd name="connsiteY8" fmla="*/ 669852 h 1297173"/>
                <a:gd name="connsiteX9" fmla="*/ 63795 w 1116419"/>
                <a:gd name="connsiteY9" fmla="*/ 765545 h 1297173"/>
                <a:gd name="connsiteX10" fmla="*/ 85061 w 1116419"/>
                <a:gd name="connsiteY10" fmla="*/ 850605 h 1297173"/>
                <a:gd name="connsiteX11" fmla="*/ 116958 w 1116419"/>
                <a:gd name="connsiteY11" fmla="*/ 882503 h 1297173"/>
                <a:gd name="connsiteX12" fmla="*/ 159488 w 1116419"/>
                <a:gd name="connsiteY12" fmla="*/ 935666 h 1297173"/>
                <a:gd name="connsiteX13" fmla="*/ 191386 w 1116419"/>
                <a:gd name="connsiteY13" fmla="*/ 956931 h 1297173"/>
                <a:gd name="connsiteX14" fmla="*/ 265814 w 1116419"/>
                <a:gd name="connsiteY14" fmla="*/ 1031359 h 1297173"/>
                <a:gd name="connsiteX15" fmla="*/ 382772 w 1116419"/>
                <a:gd name="connsiteY15" fmla="*/ 1095154 h 1297173"/>
                <a:gd name="connsiteX16" fmla="*/ 425302 w 1116419"/>
                <a:gd name="connsiteY16" fmla="*/ 1116419 h 1297173"/>
                <a:gd name="connsiteX17" fmla="*/ 520995 w 1116419"/>
                <a:gd name="connsiteY17" fmla="*/ 1169582 h 1297173"/>
                <a:gd name="connsiteX18" fmla="*/ 648586 w 1116419"/>
                <a:gd name="connsiteY18" fmla="*/ 1233377 h 1297173"/>
                <a:gd name="connsiteX19" fmla="*/ 712381 w 1116419"/>
                <a:gd name="connsiteY19" fmla="*/ 1265275 h 1297173"/>
                <a:gd name="connsiteX20" fmla="*/ 797442 w 1116419"/>
                <a:gd name="connsiteY20" fmla="*/ 1297173 h 1297173"/>
                <a:gd name="connsiteX21" fmla="*/ 978195 w 1116419"/>
                <a:gd name="connsiteY21" fmla="*/ 1286540 h 1297173"/>
                <a:gd name="connsiteX22" fmla="*/ 999461 w 1116419"/>
                <a:gd name="connsiteY22" fmla="*/ 1265275 h 1297173"/>
                <a:gd name="connsiteX23" fmla="*/ 1020726 w 1116419"/>
                <a:gd name="connsiteY23" fmla="*/ 1201480 h 1297173"/>
                <a:gd name="connsiteX24" fmla="*/ 1052623 w 1116419"/>
                <a:gd name="connsiteY24" fmla="*/ 1052624 h 1297173"/>
                <a:gd name="connsiteX25" fmla="*/ 1084521 w 1116419"/>
                <a:gd name="connsiteY25" fmla="*/ 1020726 h 1297173"/>
                <a:gd name="connsiteX26" fmla="*/ 1095154 w 1116419"/>
                <a:gd name="connsiteY26" fmla="*/ 978196 h 1297173"/>
                <a:gd name="connsiteX27" fmla="*/ 1105786 w 1116419"/>
                <a:gd name="connsiteY27" fmla="*/ 946298 h 1297173"/>
                <a:gd name="connsiteX28" fmla="*/ 1116419 w 1116419"/>
                <a:gd name="connsiteY28" fmla="*/ 754912 h 1297173"/>
                <a:gd name="connsiteX29" fmla="*/ 1095154 w 1116419"/>
                <a:gd name="connsiteY29" fmla="*/ 669852 h 1297173"/>
                <a:gd name="connsiteX30" fmla="*/ 1073888 w 1116419"/>
                <a:gd name="connsiteY30" fmla="*/ 648587 h 1297173"/>
                <a:gd name="connsiteX31" fmla="*/ 1063256 w 1116419"/>
                <a:gd name="connsiteY31" fmla="*/ 606056 h 1297173"/>
                <a:gd name="connsiteX32" fmla="*/ 1031358 w 1116419"/>
                <a:gd name="connsiteY32" fmla="*/ 499731 h 1297173"/>
                <a:gd name="connsiteX33" fmla="*/ 1031358 w 1116419"/>
                <a:gd name="connsiteY33" fmla="*/ 404038 h 1297173"/>
                <a:gd name="connsiteX34" fmla="*/ 999461 w 1116419"/>
                <a:gd name="connsiteY34" fmla="*/ 382773 h 1297173"/>
                <a:gd name="connsiteX35" fmla="*/ 946298 w 1116419"/>
                <a:gd name="connsiteY35" fmla="*/ 350875 h 1297173"/>
                <a:gd name="connsiteX36" fmla="*/ 914400 w 1116419"/>
                <a:gd name="connsiteY36" fmla="*/ 318977 h 1297173"/>
                <a:gd name="connsiteX37" fmla="*/ 882502 w 1116419"/>
                <a:gd name="connsiteY37" fmla="*/ 297712 h 1297173"/>
                <a:gd name="connsiteX38" fmla="*/ 861237 w 1116419"/>
                <a:gd name="connsiteY38" fmla="*/ 265814 h 1297173"/>
                <a:gd name="connsiteX39" fmla="*/ 797442 w 1116419"/>
                <a:gd name="connsiteY39" fmla="*/ 223284 h 1297173"/>
                <a:gd name="connsiteX40" fmla="*/ 744279 w 1116419"/>
                <a:gd name="connsiteY40" fmla="*/ 170121 h 1297173"/>
                <a:gd name="connsiteX41" fmla="*/ 616688 w 1116419"/>
                <a:gd name="connsiteY41" fmla="*/ 85061 h 1297173"/>
                <a:gd name="connsiteX42" fmla="*/ 584791 w 1116419"/>
                <a:gd name="connsiteY42" fmla="*/ 63796 h 1297173"/>
                <a:gd name="connsiteX43" fmla="*/ 520995 w 1116419"/>
                <a:gd name="connsiteY43" fmla="*/ 10633 h 1297173"/>
                <a:gd name="connsiteX44" fmla="*/ 489098 w 1116419"/>
                <a:gd name="connsiteY44" fmla="*/ 0 h 1297173"/>
                <a:gd name="connsiteX45" fmla="*/ 393405 w 1116419"/>
                <a:gd name="connsiteY45" fmla="*/ 42531 h 1297173"/>
                <a:gd name="connsiteX46" fmla="*/ 372140 w 1116419"/>
                <a:gd name="connsiteY46" fmla="*/ 74428 h 1297173"/>
                <a:gd name="connsiteX47" fmla="*/ 308344 w 1116419"/>
                <a:gd name="connsiteY47" fmla="*/ 116959 h 1297173"/>
                <a:gd name="connsiteX48" fmla="*/ 287079 w 1116419"/>
                <a:gd name="connsiteY48" fmla="*/ 148856 h 1297173"/>
                <a:gd name="connsiteX49" fmla="*/ 255181 w 1116419"/>
                <a:gd name="connsiteY49" fmla="*/ 159489 h 1297173"/>
                <a:gd name="connsiteX50" fmla="*/ 170121 w 1116419"/>
                <a:gd name="connsiteY50" fmla="*/ 180754 h 1297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16419" h="1297173">
                  <a:moveTo>
                    <a:pt x="170121" y="180754"/>
                  </a:moveTo>
                  <a:cubicBezTo>
                    <a:pt x="150628" y="194931"/>
                    <a:pt x="147053" y="222474"/>
                    <a:pt x="138223" y="244549"/>
                  </a:cubicBezTo>
                  <a:cubicBezTo>
                    <a:pt x="125736" y="275767"/>
                    <a:pt x="118396" y="308860"/>
                    <a:pt x="106326" y="340242"/>
                  </a:cubicBezTo>
                  <a:cubicBezTo>
                    <a:pt x="100636" y="355036"/>
                    <a:pt x="91305" y="368204"/>
                    <a:pt x="85061" y="382773"/>
                  </a:cubicBezTo>
                  <a:cubicBezTo>
                    <a:pt x="80646" y="393074"/>
                    <a:pt x="81429" y="405918"/>
                    <a:pt x="74428" y="414670"/>
                  </a:cubicBezTo>
                  <a:cubicBezTo>
                    <a:pt x="66445" y="424648"/>
                    <a:pt x="53163" y="428847"/>
                    <a:pt x="42530" y="435935"/>
                  </a:cubicBezTo>
                  <a:cubicBezTo>
                    <a:pt x="25241" y="464751"/>
                    <a:pt x="0" y="495126"/>
                    <a:pt x="0" y="531628"/>
                  </a:cubicBezTo>
                  <a:cubicBezTo>
                    <a:pt x="0" y="567247"/>
                    <a:pt x="5217" y="602749"/>
                    <a:pt x="10633" y="637954"/>
                  </a:cubicBezTo>
                  <a:cubicBezTo>
                    <a:pt x="12337" y="649031"/>
                    <a:pt x="17330" y="659358"/>
                    <a:pt x="21265" y="669852"/>
                  </a:cubicBezTo>
                  <a:cubicBezTo>
                    <a:pt x="41626" y="724149"/>
                    <a:pt x="39634" y="717222"/>
                    <a:pt x="63795" y="765545"/>
                  </a:cubicBezTo>
                  <a:cubicBezTo>
                    <a:pt x="65329" y="773215"/>
                    <a:pt x="75719" y="836592"/>
                    <a:pt x="85061" y="850605"/>
                  </a:cubicBezTo>
                  <a:cubicBezTo>
                    <a:pt x="93402" y="863116"/>
                    <a:pt x="107056" y="871187"/>
                    <a:pt x="116958" y="882503"/>
                  </a:cubicBezTo>
                  <a:cubicBezTo>
                    <a:pt x="131902" y="899582"/>
                    <a:pt x="143441" y="919619"/>
                    <a:pt x="159488" y="935666"/>
                  </a:cubicBezTo>
                  <a:cubicBezTo>
                    <a:pt x="168524" y="944702"/>
                    <a:pt x="181888" y="948382"/>
                    <a:pt x="191386" y="956931"/>
                  </a:cubicBezTo>
                  <a:cubicBezTo>
                    <a:pt x="217465" y="980402"/>
                    <a:pt x="236621" y="1011897"/>
                    <a:pt x="265814" y="1031359"/>
                  </a:cubicBezTo>
                  <a:cubicBezTo>
                    <a:pt x="324088" y="1070208"/>
                    <a:pt x="286282" y="1046909"/>
                    <a:pt x="382772" y="1095154"/>
                  </a:cubicBezTo>
                  <a:cubicBezTo>
                    <a:pt x="396949" y="1102242"/>
                    <a:pt x="412622" y="1106909"/>
                    <a:pt x="425302" y="1116419"/>
                  </a:cubicBezTo>
                  <a:cubicBezTo>
                    <a:pt x="499430" y="1172015"/>
                    <a:pt x="433793" y="1128546"/>
                    <a:pt x="520995" y="1169582"/>
                  </a:cubicBezTo>
                  <a:cubicBezTo>
                    <a:pt x="564019" y="1189829"/>
                    <a:pt x="606056" y="1212112"/>
                    <a:pt x="648586" y="1233377"/>
                  </a:cubicBezTo>
                  <a:cubicBezTo>
                    <a:pt x="669851" y="1244010"/>
                    <a:pt x="690120" y="1256927"/>
                    <a:pt x="712381" y="1265275"/>
                  </a:cubicBezTo>
                  <a:lnTo>
                    <a:pt x="797442" y="1297173"/>
                  </a:lnTo>
                  <a:cubicBezTo>
                    <a:pt x="857693" y="1293629"/>
                    <a:pt x="918578" y="1295953"/>
                    <a:pt x="978195" y="1286540"/>
                  </a:cubicBezTo>
                  <a:cubicBezTo>
                    <a:pt x="988097" y="1284977"/>
                    <a:pt x="994978" y="1274241"/>
                    <a:pt x="999461" y="1265275"/>
                  </a:cubicBezTo>
                  <a:cubicBezTo>
                    <a:pt x="1009486" y="1245226"/>
                    <a:pt x="1020726" y="1201480"/>
                    <a:pt x="1020726" y="1201480"/>
                  </a:cubicBezTo>
                  <a:cubicBezTo>
                    <a:pt x="1028485" y="1116131"/>
                    <a:pt x="1010958" y="1102621"/>
                    <a:pt x="1052623" y="1052624"/>
                  </a:cubicBezTo>
                  <a:cubicBezTo>
                    <a:pt x="1062249" y="1041072"/>
                    <a:pt x="1073888" y="1031359"/>
                    <a:pt x="1084521" y="1020726"/>
                  </a:cubicBezTo>
                  <a:cubicBezTo>
                    <a:pt x="1088065" y="1006549"/>
                    <a:pt x="1091140" y="992247"/>
                    <a:pt x="1095154" y="978196"/>
                  </a:cubicBezTo>
                  <a:cubicBezTo>
                    <a:pt x="1098233" y="967419"/>
                    <a:pt x="1104723" y="957455"/>
                    <a:pt x="1105786" y="946298"/>
                  </a:cubicBezTo>
                  <a:cubicBezTo>
                    <a:pt x="1111844" y="882692"/>
                    <a:pt x="1112875" y="818707"/>
                    <a:pt x="1116419" y="754912"/>
                  </a:cubicBezTo>
                  <a:cubicBezTo>
                    <a:pt x="1114133" y="743483"/>
                    <a:pt x="1104961" y="686197"/>
                    <a:pt x="1095154" y="669852"/>
                  </a:cubicBezTo>
                  <a:cubicBezTo>
                    <a:pt x="1089996" y="661256"/>
                    <a:pt x="1080977" y="655675"/>
                    <a:pt x="1073888" y="648587"/>
                  </a:cubicBezTo>
                  <a:cubicBezTo>
                    <a:pt x="1070344" y="634410"/>
                    <a:pt x="1067455" y="620053"/>
                    <a:pt x="1063256" y="606056"/>
                  </a:cubicBezTo>
                  <a:cubicBezTo>
                    <a:pt x="1024418" y="476594"/>
                    <a:pt x="1055871" y="597779"/>
                    <a:pt x="1031358" y="499731"/>
                  </a:cubicBezTo>
                  <a:cubicBezTo>
                    <a:pt x="1043620" y="462946"/>
                    <a:pt x="1053814" y="448949"/>
                    <a:pt x="1031358" y="404038"/>
                  </a:cubicBezTo>
                  <a:cubicBezTo>
                    <a:pt x="1025643" y="392609"/>
                    <a:pt x="1009439" y="390756"/>
                    <a:pt x="999461" y="382773"/>
                  </a:cubicBezTo>
                  <a:cubicBezTo>
                    <a:pt x="957761" y="349413"/>
                    <a:pt x="1001690" y="369338"/>
                    <a:pt x="946298" y="350875"/>
                  </a:cubicBezTo>
                  <a:cubicBezTo>
                    <a:pt x="935665" y="340242"/>
                    <a:pt x="925952" y="328603"/>
                    <a:pt x="914400" y="318977"/>
                  </a:cubicBezTo>
                  <a:cubicBezTo>
                    <a:pt x="904583" y="310796"/>
                    <a:pt x="891538" y="306748"/>
                    <a:pt x="882502" y="297712"/>
                  </a:cubicBezTo>
                  <a:cubicBezTo>
                    <a:pt x="873466" y="288676"/>
                    <a:pt x="870854" y="274229"/>
                    <a:pt x="861237" y="265814"/>
                  </a:cubicBezTo>
                  <a:cubicBezTo>
                    <a:pt x="842003" y="248984"/>
                    <a:pt x="815514" y="241356"/>
                    <a:pt x="797442" y="223284"/>
                  </a:cubicBezTo>
                  <a:cubicBezTo>
                    <a:pt x="779721" y="205563"/>
                    <a:pt x="765131" y="184022"/>
                    <a:pt x="744279" y="170121"/>
                  </a:cubicBezTo>
                  <a:lnTo>
                    <a:pt x="616688" y="85061"/>
                  </a:lnTo>
                  <a:cubicBezTo>
                    <a:pt x="606056" y="77973"/>
                    <a:pt x="593827" y="72832"/>
                    <a:pt x="584791" y="63796"/>
                  </a:cubicBezTo>
                  <a:cubicBezTo>
                    <a:pt x="561274" y="40279"/>
                    <a:pt x="550603" y="25437"/>
                    <a:pt x="520995" y="10633"/>
                  </a:cubicBezTo>
                  <a:cubicBezTo>
                    <a:pt x="510971" y="5621"/>
                    <a:pt x="499730" y="3544"/>
                    <a:pt x="489098" y="0"/>
                  </a:cubicBezTo>
                  <a:cubicBezTo>
                    <a:pt x="413179" y="25307"/>
                    <a:pt x="443953" y="8832"/>
                    <a:pt x="393405" y="42531"/>
                  </a:cubicBezTo>
                  <a:cubicBezTo>
                    <a:pt x="386317" y="53163"/>
                    <a:pt x="381757" y="66013"/>
                    <a:pt x="372140" y="74428"/>
                  </a:cubicBezTo>
                  <a:cubicBezTo>
                    <a:pt x="352906" y="91258"/>
                    <a:pt x="308344" y="116959"/>
                    <a:pt x="308344" y="116959"/>
                  </a:cubicBezTo>
                  <a:cubicBezTo>
                    <a:pt x="301256" y="127591"/>
                    <a:pt x="297057" y="140873"/>
                    <a:pt x="287079" y="148856"/>
                  </a:cubicBezTo>
                  <a:cubicBezTo>
                    <a:pt x="278327" y="155857"/>
                    <a:pt x="266208" y="157484"/>
                    <a:pt x="255181" y="159489"/>
                  </a:cubicBezTo>
                  <a:cubicBezTo>
                    <a:pt x="158894" y="176996"/>
                    <a:pt x="189614" y="166577"/>
                    <a:pt x="170121" y="180754"/>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0" hangingPunct="0">
                <a:defRPr/>
              </a:pPr>
              <a:r>
                <a:rPr lang="en-CA" altLang="en-US" sz="1700" b="1" smtClean="0">
                  <a:solidFill>
                    <a:srgbClr val="000000"/>
                  </a:solidFill>
                  <a:latin typeface="Calibri" pitchFamily="34" charset="0"/>
                </a:rPr>
                <a:t>Problème</a:t>
              </a:r>
              <a:r>
                <a:rPr lang="en-CA" altLang="en-US" b="1" smtClean="0">
                  <a:solidFill>
                    <a:srgbClr val="000000"/>
                  </a:solidFill>
                  <a:latin typeface="Calibri" pitchFamily="34" charset="0"/>
                </a:rPr>
                <a:t> – cause profonde</a:t>
              </a:r>
            </a:p>
            <a:p>
              <a:pPr algn="ctr" eaLnBrk="0" hangingPunct="0">
                <a:defRPr/>
              </a:pPr>
              <a:endParaRPr lang="en-CA" altLang="en-US" b="1" smtClean="0">
                <a:solidFill>
                  <a:srgbClr val="000000"/>
                </a:solidFill>
                <a:latin typeface="Calibri" pitchFamily="34" charset="0"/>
              </a:endParaRPr>
            </a:p>
          </p:txBody>
        </p:sp>
      </p:grpSp>
      <p:grpSp>
        <p:nvGrpSpPr>
          <p:cNvPr id="6" name="Group 36"/>
          <p:cNvGrpSpPr>
            <a:grpSpLocks/>
          </p:cNvGrpSpPr>
          <p:nvPr>
            <p:custDataLst>
              <p:tags r:id="rId6"/>
            </p:custDataLst>
          </p:nvPr>
        </p:nvGrpSpPr>
        <p:grpSpPr bwMode="auto">
          <a:xfrm>
            <a:off x="5556250" y="5438775"/>
            <a:ext cx="2349500" cy="1277938"/>
            <a:chOff x="6183499" y="4941169"/>
            <a:chExt cx="2348941" cy="1277901"/>
          </a:xfrm>
        </p:grpSpPr>
        <p:cxnSp>
          <p:nvCxnSpPr>
            <p:cNvPr id="108" name="Straight Arrow Connector 37"/>
            <p:cNvCxnSpPr/>
            <p:nvPr/>
          </p:nvCxnSpPr>
          <p:spPr>
            <a:xfrm flipH="1" flipV="1">
              <a:off x="6183499" y="4941169"/>
              <a:ext cx="514228" cy="2158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67290" name="TextBox 38"/>
            <p:cNvSpPr txBox="1">
              <a:spLocks noChangeArrowheads="1"/>
            </p:cNvSpPr>
            <p:nvPr/>
          </p:nvSpPr>
          <p:spPr bwMode="auto">
            <a:xfrm>
              <a:off x="6697727" y="5018940"/>
              <a:ext cx="1834713" cy="1200130"/>
            </a:xfrm>
            <a:prstGeom prst="rect">
              <a:avLst/>
            </a:prstGeom>
            <a:noFill/>
            <a:ln w="9525">
              <a:noFill/>
              <a:miter lim="800000"/>
              <a:headEnd/>
              <a:tailEnd/>
            </a:ln>
          </p:spPr>
          <p:txBody>
            <a:bodyPr>
              <a:spAutoFit/>
            </a:bodyPr>
            <a:lstStyle/>
            <a:p>
              <a:pPr eaLnBrk="0" hangingPunct="0"/>
              <a:r>
                <a:rPr lang="en-CA" altLang="en-US">
                  <a:solidFill>
                    <a:srgbClr val="000000"/>
                  </a:solidFill>
                  <a:latin typeface="Calibri" pitchFamily="34" charset="0"/>
                </a:rPr>
                <a:t>Plan stratégique : enlever les gros obstacles de votre chemin </a:t>
              </a:r>
            </a:p>
          </p:txBody>
        </p:sp>
      </p:grpSp>
      <p:grpSp>
        <p:nvGrpSpPr>
          <p:cNvPr id="7" name="Group 2057"/>
          <p:cNvGrpSpPr>
            <a:grpSpLocks/>
          </p:cNvGrpSpPr>
          <p:nvPr>
            <p:custDataLst>
              <p:tags r:id="rId7"/>
            </p:custDataLst>
          </p:nvPr>
        </p:nvGrpSpPr>
        <p:grpSpPr bwMode="auto">
          <a:xfrm>
            <a:off x="835025" y="404813"/>
            <a:ext cx="3276600" cy="3587750"/>
            <a:chOff x="863059" y="518905"/>
            <a:chExt cx="3277444" cy="3589139"/>
          </a:xfrm>
        </p:grpSpPr>
        <p:sp>
          <p:nvSpPr>
            <p:cNvPr id="111" name="Freeform 23"/>
            <p:cNvSpPr/>
            <p:nvPr/>
          </p:nvSpPr>
          <p:spPr>
            <a:xfrm>
              <a:off x="2268359" y="2654919"/>
              <a:ext cx="382686" cy="414498"/>
            </a:xfrm>
            <a:custGeom>
              <a:avLst/>
              <a:gdLst>
                <a:gd name="connsiteX0" fmla="*/ 95693 w 382772"/>
                <a:gd name="connsiteY0" fmla="*/ 10632 h 414669"/>
                <a:gd name="connsiteX1" fmla="*/ 42530 w 382772"/>
                <a:gd name="connsiteY1" fmla="*/ 53162 h 414669"/>
                <a:gd name="connsiteX2" fmla="*/ 31897 w 382772"/>
                <a:gd name="connsiteY2" fmla="*/ 85060 h 414669"/>
                <a:gd name="connsiteX3" fmla="*/ 10632 w 382772"/>
                <a:gd name="connsiteY3" fmla="*/ 116958 h 414669"/>
                <a:gd name="connsiteX4" fmla="*/ 0 w 382772"/>
                <a:gd name="connsiteY4" fmla="*/ 148855 h 414669"/>
                <a:gd name="connsiteX5" fmla="*/ 10632 w 382772"/>
                <a:gd name="connsiteY5" fmla="*/ 223283 h 414669"/>
                <a:gd name="connsiteX6" fmla="*/ 63795 w 382772"/>
                <a:gd name="connsiteY6" fmla="*/ 318976 h 414669"/>
                <a:gd name="connsiteX7" fmla="*/ 116958 w 382772"/>
                <a:gd name="connsiteY7" fmla="*/ 372139 h 414669"/>
                <a:gd name="connsiteX8" fmla="*/ 148855 w 382772"/>
                <a:gd name="connsiteY8" fmla="*/ 382772 h 414669"/>
                <a:gd name="connsiteX9" fmla="*/ 180753 w 382772"/>
                <a:gd name="connsiteY9" fmla="*/ 404037 h 414669"/>
                <a:gd name="connsiteX10" fmla="*/ 223283 w 382772"/>
                <a:gd name="connsiteY10" fmla="*/ 414669 h 414669"/>
                <a:gd name="connsiteX11" fmla="*/ 297711 w 382772"/>
                <a:gd name="connsiteY11" fmla="*/ 404037 h 414669"/>
                <a:gd name="connsiteX12" fmla="*/ 329609 w 382772"/>
                <a:gd name="connsiteY12" fmla="*/ 340242 h 414669"/>
                <a:gd name="connsiteX13" fmla="*/ 382772 w 382772"/>
                <a:gd name="connsiteY13" fmla="*/ 308344 h 414669"/>
                <a:gd name="connsiteX14" fmla="*/ 372139 w 382772"/>
                <a:gd name="connsiteY14" fmla="*/ 255181 h 414669"/>
                <a:gd name="connsiteX15" fmla="*/ 308344 w 382772"/>
                <a:gd name="connsiteY15" fmla="*/ 223283 h 414669"/>
                <a:gd name="connsiteX16" fmla="*/ 318976 w 382772"/>
                <a:gd name="connsiteY16" fmla="*/ 159488 h 414669"/>
                <a:gd name="connsiteX17" fmla="*/ 340241 w 382772"/>
                <a:gd name="connsiteY17" fmla="*/ 95693 h 414669"/>
                <a:gd name="connsiteX18" fmla="*/ 318976 w 382772"/>
                <a:gd name="connsiteY18" fmla="*/ 63795 h 414669"/>
                <a:gd name="connsiteX19" fmla="*/ 255181 w 382772"/>
                <a:gd name="connsiteY19" fmla="*/ 42530 h 414669"/>
                <a:gd name="connsiteX20" fmla="*/ 223283 w 382772"/>
                <a:gd name="connsiteY20" fmla="*/ 21265 h 414669"/>
                <a:gd name="connsiteX21" fmla="*/ 159488 w 382772"/>
                <a:gd name="connsiteY21" fmla="*/ 0 h 414669"/>
                <a:gd name="connsiteX22" fmla="*/ 95693 w 382772"/>
                <a:gd name="connsiteY22" fmla="*/ 10632 h 414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772" h="414669">
                  <a:moveTo>
                    <a:pt x="95693" y="10632"/>
                  </a:moveTo>
                  <a:cubicBezTo>
                    <a:pt x="76200" y="19492"/>
                    <a:pt x="57299" y="35932"/>
                    <a:pt x="42530" y="53162"/>
                  </a:cubicBezTo>
                  <a:cubicBezTo>
                    <a:pt x="35236" y="61672"/>
                    <a:pt x="36909" y="75035"/>
                    <a:pt x="31897" y="85060"/>
                  </a:cubicBezTo>
                  <a:cubicBezTo>
                    <a:pt x="26182" y="96490"/>
                    <a:pt x="17720" y="106325"/>
                    <a:pt x="10632" y="116958"/>
                  </a:cubicBezTo>
                  <a:cubicBezTo>
                    <a:pt x="7088" y="127590"/>
                    <a:pt x="0" y="137648"/>
                    <a:pt x="0" y="148855"/>
                  </a:cubicBezTo>
                  <a:cubicBezTo>
                    <a:pt x="0" y="173916"/>
                    <a:pt x="5717" y="198708"/>
                    <a:pt x="10632" y="223283"/>
                  </a:cubicBezTo>
                  <a:cubicBezTo>
                    <a:pt x="17317" y="256708"/>
                    <a:pt x="42481" y="297662"/>
                    <a:pt x="63795" y="318976"/>
                  </a:cubicBezTo>
                  <a:cubicBezTo>
                    <a:pt x="81516" y="336697"/>
                    <a:pt x="93183" y="364213"/>
                    <a:pt x="116958" y="372139"/>
                  </a:cubicBezTo>
                  <a:cubicBezTo>
                    <a:pt x="127590" y="375683"/>
                    <a:pt x="138831" y="377760"/>
                    <a:pt x="148855" y="382772"/>
                  </a:cubicBezTo>
                  <a:cubicBezTo>
                    <a:pt x="160285" y="388487"/>
                    <a:pt x="169007" y="399003"/>
                    <a:pt x="180753" y="404037"/>
                  </a:cubicBezTo>
                  <a:cubicBezTo>
                    <a:pt x="194184" y="409793"/>
                    <a:pt x="209106" y="411125"/>
                    <a:pt x="223283" y="414669"/>
                  </a:cubicBezTo>
                  <a:cubicBezTo>
                    <a:pt x="248092" y="411125"/>
                    <a:pt x="274810" y="414215"/>
                    <a:pt x="297711" y="404037"/>
                  </a:cubicBezTo>
                  <a:cubicBezTo>
                    <a:pt x="319708" y="394261"/>
                    <a:pt x="319745" y="356682"/>
                    <a:pt x="329609" y="340242"/>
                  </a:cubicBezTo>
                  <a:cubicBezTo>
                    <a:pt x="344205" y="315915"/>
                    <a:pt x="357680" y="316708"/>
                    <a:pt x="382772" y="308344"/>
                  </a:cubicBezTo>
                  <a:cubicBezTo>
                    <a:pt x="379228" y="290623"/>
                    <a:pt x="381105" y="270872"/>
                    <a:pt x="372139" y="255181"/>
                  </a:cubicBezTo>
                  <a:cubicBezTo>
                    <a:pt x="362440" y="238208"/>
                    <a:pt x="324716" y="228741"/>
                    <a:pt x="308344" y="223283"/>
                  </a:cubicBezTo>
                  <a:cubicBezTo>
                    <a:pt x="311888" y="202018"/>
                    <a:pt x="313747" y="180403"/>
                    <a:pt x="318976" y="159488"/>
                  </a:cubicBezTo>
                  <a:cubicBezTo>
                    <a:pt x="324412" y="137742"/>
                    <a:pt x="340241" y="95693"/>
                    <a:pt x="340241" y="95693"/>
                  </a:cubicBezTo>
                  <a:cubicBezTo>
                    <a:pt x="333153" y="85060"/>
                    <a:pt x="329812" y="70568"/>
                    <a:pt x="318976" y="63795"/>
                  </a:cubicBezTo>
                  <a:cubicBezTo>
                    <a:pt x="299968" y="51915"/>
                    <a:pt x="255181" y="42530"/>
                    <a:pt x="255181" y="42530"/>
                  </a:cubicBezTo>
                  <a:cubicBezTo>
                    <a:pt x="244548" y="35442"/>
                    <a:pt x="234960" y="26455"/>
                    <a:pt x="223283" y="21265"/>
                  </a:cubicBezTo>
                  <a:cubicBezTo>
                    <a:pt x="202800" y="12161"/>
                    <a:pt x="159488" y="0"/>
                    <a:pt x="159488" y="0"/>
                  </a:cubicBezTo>
                  <a:cubicBezTo>
                    <a:pt x="80098" y="11341"/>
                    <a:pt x="115186" y="1772"/>
                    <a:pt x="95693" y="10632"/>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112" name="Freeform 24"/>
            <p:cNvSpPr/>
            <p:nvPr/>
          </p:nvSpPr>
          <p:spPr>
            <a:xfrm>
              <a:off x="2843182" y="2734324"/>
              <a:ext cx="141323" cy="119109"/>
            </a:xfrm>
            <a:custGeom>
              <a:avLst/>
              <a:gdLst>
                <a:gd name="connsiteX0" fmla="*/ 42645 w 140991"/>
                <a:gd name="connsiteY0" fmla="*/ 1175 h 118133"/>
                <a:gd name="connsiteX1" fmla="*/ 115 w 140991"/>
                <a:gd name="connsiteY1" fmla="*/ 54338 h 118133"/>
                <a:gd name="connsiteX2" fmla="*/ 32012 w 140991"/>
                <a:gd name="connsiteY2" fmla="*/ 86235 h 118133"/>
                <a:gd name="connsiteX3" fmla="*/ 63910 w 140991"/>
                <a:gd name="connsiteY3" fmla="*/ 96868 h 118133"/>
                <a:gd name="connsiteX4" fmla="*/ 95808 w 140991"/>
                <a:gd name="connsiteY4" fmla="*/ 118133 h 118133"/>
                <a:gd name="connsiteX5" fmla="*/ 138338 w 140991"/>
                <a:gd name="connsiteY5" fmla="*/ 107500 h 118133"/>
                <a:gd name="connsiteX6" fmla="*/ 127705 w 140991"/>
                <a:gd name="connsiteY6" fmla="*/ 54338 h 118133"/>
                <a:gd name="connsiteX7" fmla="*/ 106440 w 140991"/>
                <a:gd name="connsiteY7" fmla="*/ 22440 h 118133"/>
                <a:gd name="connsiteX8" fmla="*/ 42645 w 140991"/>
                <a:gd name="connsiteY8" fmla="*/ 1175 h 11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91" h="118133">
                  <a:moveTo>
                    <a:pt x="42645" y="1175"/>
                  </a:moveTo>
                  <a:cubicBezTo>
                    <a:pt x="24924" y="6491"/>
                    <a:pt x="2930" y="31819"/>
                    <a:pt x="115" y="54338"/>
                  </a:cubicBezTo>
                  <a:cubicBezTo>
                    <a:pt x="-1750" y="69258"/>
                    <a:pt x="19501" y="77894"/>
                    <a:pt x="32012" y="86235"/>
                  </a:cubicBezTo>
                  <a:cubicBezTo>
                    <a:pt x="41337" y="92452"/>
                    <a:pt x="53885" y="91856"/>
                    <a:pt x="63910" y="96868"/>
                  </a:cubicBezTo>
                  <a:cubicBezTo>
                    <a:pt x="75340" y="102583"/>
                    <a:pt x="85175" y="111045"/>
                    <a:pt x="95808" y="118133"/>
                  </a:cubicBezTo>
                  <a:cubicBezTo>
                    <a:pt x="109985" y="114589"/>
                    <a:pt x="131803" y="120570"/>
                    <a:pt x="138338" y="107500"/>
                  </a:cubicBezTo>
                  <a:cubicBezTo>
                    <a:pt x="146420" y="91336"/>
                    <a:pt x="134050" y="71259"/>
                    <a:pt x="127705" y="54338"/>
                  </a:cubicBezTo>
                  <a:cubicBezTo>
                    <a:pt x="123218" y="42373"/>
                    <a:pt x="116418" y="30423"/>
                    <a:pt x="106440" y="22440"/>
                  </a:cubicBezTo>
                  <a:cubicBezTo>
                    <a:pt x="90347" y="9565"/>
                    <a:pt x="60366" y="-4141"/>
                    <a:pt x="42645" y="1175"/>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113" name="Freeform 25"/>
            <p:cNvSpPr/>
            <p:nvPr/>
          </p:nvSpPr>
          <p:spPr>
            <a:xfrm>
              <a:off x="2716149" y="2107020"/>
              <a:ext cx="95275" cy="173104"/>
            </a:xfrm>
            <a:custGeom>
              <a:avLst/>
              <a:gdLst>
                <a:gd name="connsiteX0" fmla="*/ 32819 w 96615"/>
                <a:gd name="connsiteY0" fmla="*/ 159488 h 172289"/>
                <a:gd name="connsiteX1" fmla="*/ 22187 w 96615"/>
                <a:gd name="connsiteY1" fmla="*/ 63795 h 172289"/>
                <a:gd name="connsiteX2" fmla="*/ 11554 w 96615"/>
                <a:gd name="connsiteY2" fmla="*/ 0 h 172289"/>
                <a:gd name="connsiteX3" fmla="*/ 85982 w 96615"/>
                <a:gd name="connsiteY3" fmla="*/ 10632 h 172289"/>
                <a:gd name="connsiteX4" fmla="*/ 75350 w 96615"/>
                <a:gd name="connsiteY4" fmla="*/ 53163 h 172289"/>
                <a:gd name="connsiteX5" fmla="*/ 96615 w 96615"/>
                <a:gd name="connsiteY5" fmla="*/ 116958 h 172289"/>
                <a:gd name="connsiteX6" fmla="*/ 54085 w 96615"/>
                <a:gd name="connsiteY6" fmla="*/ 170121 h 172289"/>
                <a:gd name="connsiteX7" fmla="*/ 32819 w 96615"/>
                <a:gd name="connsiteY7" fmla="*/ 159488 h 172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15" h="172289">
                  <a:moveTo>
                    <a:pt x="32819" y="159488"/>
                  </a:moveTo>
                  <a:cubicBezTo>
                    <a:pt x="27503" y="141767"/>
                    <a:pt x="29971" y="94931"/>
                    <a:pt x="22187" y="63795"/>
                  </a:cubicBezTo>
                  <a:cubicBezTo>
                    <a:pt x="4520" y="-6874"/>
                    <a:pt x="-11727" y="69848"/>
                    <a:pt x="11554" y="0"/>
                  </a:cubicBezTo>
                  <a:cubicBezTo>
                    <a:pt x="36363" y="3544"/>
                    <a:pt x="66729" y="-5412"/>
                    <a:pt x="85982" y="10632"/>
                  </a:cubicBezTo>
                  <a:cubicBezTo>
                    <a:pt x="97208" y="19987"/>
                    <a:pt x="73896" y="38622"/>
                    <a:pt x="75350" y="53163"/>
                  </a:cubicBezTo>
                  <a:cubicBezTo>
                    <a:pt x="77580" y="75467"/>
                    <a:pt x="96615" y="116958"/>
                    <a:pt x="96615" y="116958"/>
                  </a:cubicBezTo>
                  <a:cubicBezTo>
                    <a:pt x="88322" y="141837"/>
                    <a:pt x="88032" y="164463"/>
                    <a:pt x="54085" y="170121"/>
                  </a:cubicBezTo>
                  <a:cubicBezTo>
                    <a:pt x="43030" y="171963"/>
                    <a:pt x="38135" y="177209"/>
                    <a:pt x="32819" y="159488"/>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114" name="Freeform 26"/>
            <p:cNvSpPr/>
            <p:nvPr/>
          </p:nvSpPr>
          <p:spPr>
            <a:xfrm>
              <a:off x="2571649" y="2219775"/>
              <a:ext cx="107978" cy="142930"/>
            </a:xfrm>
            <a:custGeom>
              <a:avLst/>
              <a:gdLst>
                <a:gd name="connsiteX0" fmla="*/ 1537 w 108876"/>
                <a:gd name="connsiteY0" fmla="*/ 4088 h 142311"/>
                <a:gd name="connsiteX1" fmla="*/ 33435 w 108876"/>
                <a:gd name="connsiteY1" fmla="*/ 131678 h 142311"/>
                <a:gd name="connsiteX2" fmla="*/ 65333 w 108876"/>
                <a:gd name="connsiteY2" fmla="*/ 142311 h 142311"/>
                <a:gd name="connsiteX3" fmla="*/ 97230 w 108876"/>
                <a:gd name="connsiteY3" fmla="*/ 99781 h 142311"/>
                <a:gd name="connsiteX4" fmla="*/ 107863 w 108876"/>
                <a:gd name="connsiteY4" fmla="*/ 67883 h 142311"/>
                <a:gd name="connsiteX5" fmla="*/ 54700 w 108876"/>
                <a:gd name="connsiteY5" fmla="*/ 35985 h 142311"/>
                <a:gd name="connsiteX6" fmla="*/ 1537 w 108876"/>
                <a:gd name="connsiteY6" fmla="*/ 4088 h 14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876" h="142311">
                  <a:moveTo>
                    <a:pt x="1537" y="4088"/>
                  </a:moveTo>
                  <a:cubicBezTo>
                    <a:pt x="-2007" y="20037"/>
                    <a:pt x="-2298" y="103092"/>
                    <a:pt x="33435" y="131678"/>
                  </a:cubicBezTo>
                  <a:cubicBezTo>
                    <a:pt x="42187" y="138679"/>
                    <a:pt x="54700" y="138767"/>
                    <a:pt x="65333" y="142311"/>
                  </a:cubicBezTo>
                  <a:cubicBezTo>
                    <a:pt x="138625" y="123987"/>
                    <a:pt x="97230" y="149355"/>
                    <a:pt x="97230" y="99781"/>
                  </a:cubicBezTo>
                  <a:cubicBezTo>
                    <a:pt x="97230" y="88573"/>
                    <a:pt x="104319" y="78516"/>
                    <a:pt x="107863" y="67883"/>
                  </a:cubicBezTo>
                  <a:cubicBezTo>
                    <a:pt x="17502" y="37764"/>
                    <a:pt x="127675" y="79771"/>
                    <a:pt x="54700" y="35985"/>
                  </a:cubicBezTo>
                  <a:cubicBezTo>
                    <a:pt x="33244" y="23112"/>
                    <a:pt x="5081" y="-11861"/>
                    <a:pt x="1537" y="4088"/>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115" name="Freeform 27"/>
            <p:cNvSpPr/>
            <p:nvPr/>
          </p:nvSpPr>
          <p:spPr>
            <a:xfrm>
              <a:off x="2090513" y="2940779"/>
              <a:ext cx="77807" cy="87347"/>
            </a:xfrm>
            <a:custGeom>
              <a:avLst/>
              <a:gdLst>
                <a:gd name="connsiteX0" fmla="*/ 74898 w 76788"/>
                <a:gd name="connsiteY0" fmla="*/ 2820 h 87881"/>
                <a:gd name="connsiteX1" fmla="*/ 470 w 76788"/>
                <a:gd name="connsiteY1" fmla="*/ 34718 h 87881"/>
                <a:gd name="connsiteX2" fmla="*/ 11103 w 76788"/>
                <a:gd name="connsiteY2" fmla="*/ 66616 h 87881"/>
                <a:gd name="connsiteX3" fmla="*/ 43001 w 76788"/>
                <a:gd name="connsiteY3" fmla="*/ 87881 h 87881"/>
                <a:gd name="connsiteX4" fmla="*/ 74898 w 76788"/>
                <a:gd name="connsiteY4" fmla="*/ 2820 h 87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88" h="87881">
                  <a:moveTo>
                    <a:pt x="74898" y="2820"/>
                  </a:moveTo>
                  <a:cubicBezTo>
                    <a:pt x="67809" y="-6041"/>
                    <a:pt x="6144" y="6349"/>
                    <a:pt x="470" y="34718"/>
                  </a:cubicBezTo>
                  <a:cubicBezTo>
                    <a:pt x="-1728" y="45708"/>
                    <a:pt x="4101" y="57864"/>
                    <a:pt x="11103" y="66616"/>
                  </a:cubicBezTo>
                  <a:cubicBezTo>
                    <a:pt x="19086" y="76595"/>
                    <a:pt x="32368" y="80793"/>
                    <a:pt x="43001" y="87881"/>
                  </a:cubicBezTo>
                  <a:cubicBezTo>
                    <a:pt x="68662" y="49389"/>
                    <a:pt x="81987" y="11681"/>
                    <a:pt x="74898" y="2820"/>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116" name="Freeform 28"/>
            <p:cNvSpPr/>
            <p:nvPr/>
          </p:nvSpPr>
          <p:spPr>
            <a:xfrm>
              <a:off x="863059" y="2793085"/>
              <a:ext cx="1389421" cy="1314959"/>
            </a:xfrm>
            <a:custGeom>
              <a:avLst/>
              <a:gdLst>
                <a:gd name="connsiteX0" fmla="*/ 116958 w 414670"/>
                <a:gd name="connsiteY0" fmla="*/ 95693 h 435935"/>
                <a:gd name="connsiteX1" fmla="*/ 42530 w 414670"/>
                <a:gd name="connsiteY1" fmla="*/ 106325 h 435935"/>
                <a:gd name="connsiteX2" fmla="*/ 0 w 414670"/>
                <a:gd name="connsiteY2" fmla="*/ 159488 h 435935"/>
                <a:gd name="connsiteX3" fmla="*/ 53163 w 414670"/>
                <a:gd name="connsiteY3" fmla="*/ 244549 h 435935"/>
                <a:gd name="connsiteX4" fmla="*/ 63796 w 414670"/>
                <a:gd name="connsiteY4" fmla="*/ 276446 h 435935"/>
                <a:gd name="connsiteX5" fmla="*/ 74428 w 414670"/>
                <a:gd name="connsiteY5" fmla="*/ 372139 h 435935"/>
                <a:gd name="connsiteX6" fmla="*/ 106326 w 414670"/>
                <a:gd name="connsiteY6" fmla="*/ 382772 h 435935"/>
                <a:gd name="connsiteX7" fmla="*/ 202019 w 414670"/>
                <a:gd name="connsiteY7" fmla="*/ 425302 h 435935"/>
                <a:gd name="connsiteX8" fmla="*/ 233916 w 414670"/>
                <a:gd name="connsiteY8" fmla="*/ 435935 h 435935"/>
                <a:gd name="connsiteX9" fmla="*/ 308344 w 414670"/>
                <a:gd name="connsiteY9" fmla="*/ 414670 h 435935"/>
                <a:gd name="connsiteX10" fmla="*/ 329609 w 414670"/>
                <a:gd name="connsiteY10" fmla="*/ 393404 h 435935"/>
                <a:gd name="connsiteX11" fmla="*/ 393405 w 414670"/>
                <a:gd name="connsiteY11" fmla="*/ 340242 h 435935"/>
                <a:gd name="connsiteX12" fmla="*/ 361507 w 414670"/>
                <a:gd name="connsiteY12" fmla="*/ 244549 h 435935"/>
                <a:gd name="connsiteX13" fmla="*/ 350875 w 414670"/>
                <a:gd name="connsiteY13" fmla="*/ 212651 h 435935"/>
                <a:gd name="connsiteX14" fmla="*/ 393405 w 414670"/>
                <a:gd name="connsiteY14" fmla="*/ 148856 h 435935"/>
                <a:gd name="connsiteX15" fmla="*/ 414670 w 414670"/>
                <a:gd name="connsiteY15" fmla="*/ 116958 h 435935"/>
                <a:gd name="connsiteX16" fmla="*/ 404037 w 414670"/>
                <a:gd name="connsiteY16" fmla="*/ 85060 h 435935"/>
                <a:gd name="connsiteX17" fmla="*/ 308344 w 414670"/>
                <a:gd name="connsiteY17" fmla="*/ 42530 h 435935"/>
                <a:gd name="connsiteX18" fmla="*/ 244549 w 414670"/>
                <a:gd name="connsiteY18" fmla="*/ 21265 h 435935"/>
                <a:gd name="connsiteX19" fmla="*/ 212651 w 414670"/>
                <a:gd name="connsiteY19" fmla="*/ 10632 h 435935"/>
                <a:gd name="connsiteX20" fmla="*/ 170121 w 414670"/>
                <a:gd name="connsiteY20" fmla="*/ 0 h 435935"/>
                <a:gd name="connsiteX21" fmla="*/ 159489 w 414670"/>
                <a:gd name="connsiteY21" fmla="*/ 31897 h 435935"/>
                <a:gd name="connsiteX22" fmla="*/ 85061 w 414670"/>
                <a:gd name="connsiteY22" fmla="*/ 63795 h 435935"/>
                <a:gd name="connsiteX23" fmla="*/ 116958 w 414670"/>
                <a:gd name="connsiteY23" fmla="*/ 95693 h 43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4670" h="435935">
                  <a:moveTo>
                    <a:pt x="116958" y="95693"/>
                  </a:moveTo>
                  <a:cubicBezTo>
                    <a:pt x="109869" y="102781"/>
                    <a:pt x="66305" y="98400"/>
                    <a:pt x="42530" y="106325"/>
                  </a:cubicBezTo>
                  <a:cubicBezTo>
                    <a:pt x="29546" y="110653"/>
                    <a:pt x="4753" y="152359"/>
                    <a:pt x="0" y="159488"/>
                  </a:cubicBezTo>
                  <a:cubicBezTo>
                    <a:pt x="25306" y="235407"/>
                    <a:pt x="2614" y="210850"/>
                    <a:pt x="53163" y="244549"/>
                  </a:cubicBezTo>
                  <a:cubicBezTo>
                    <a:pt x="56707" y="255181"/>
                    <a:pt x="61953" y="265391"/>
                    <a:pt x="63796" y="276446"/>
                  </a:cubicBezTo>
                  <a:cubicBezTo>
                    <a:pt x="69072" y="308103"/>
                    <a:pt x="62509" y="342340"/>
                    <a:pt x="74428" y="372139"/>
                  </a:cubicBezTo>
                  <a:cubicBezTo>
                    <a:pt x="78590" y="382545"/>
                    <a:pt x="96301" y="377760"/>
                    <a:pt x="106326" y="382772"/>
                  </a:cubicBezTo>
                  <a:cubicBezTo>
                    <a:pt x="207423" y="433321"/>
                    <a:pt x="37428" y="370438"/>
                    <a:pt x="202019" y="425302"/>
                  </a:cubicBezTo>
                  <a:lnTo>
                    <a:pt x="233916" y="435935"/>
                  </a:lnTo>
                  <a:cubicBezTo>
                    <a:pt x="241856" y="433950"/>
                    <a:pt x="297451" y="421206"/>
                    <a:pt x="308344" y="414670"/>
                  </a:cubicBezTo>
                  <a:cubicBezTo>
                    <a:pt x="316940" y="409512"/>
                    <a:pt x="321781" y="399666"/>
                    <a:pt x="329609" y="393404"/>
                  </a:cubicBezTo>
                  <a:cubicBezTo>
                    <a:pt x="403636" y="334182"/>
                    <a:pt x="317621" y="416024"/>
                    <a:pt x="393405" y="340242"/>
                  </a:cubicBezTo>
                  <a:lnTo>
                    <a:pt x="361507" y="244549"/>
                  </a:lnTo>
                  <a:lnTo>
                    <a:pt x="350875" y="212651"/>
                  </a:lnTo>
                  <a:lnTo>
                    <a:pt x="393405" y="148856"/>
                  </a:lnTo>
                  <a:lnTo>
                    <a:pt x="414670" y="116958"/>
                  </a:lnTo>
                  <a:cubicBezTo>
                    <a:pt x="411126" y="106325"/>
                    <a:pt x="411038" y="93812"/>
                    <a:pt x="404037" y="85060"/>
                  </a:cubicBezTo>
                  <a:cubicBezTo>
                    <a:pt x="385655" y="62083"/>
                    <a:pt x="327838" y="49028"/>
                    <a:pt x="308344" y="42530"/>
                  </a:cubicBezTo>
                  <a:lnTo>
                    <a:pt x="244549" y="21265"/>
                  </a:lnTo>
                  <a:cubicBezTo>
                    <a:pt x="233916" y="17721"/>
                    <a:pt x="223524" y="13350"/>
                    <a:pt x="212651" y="10632"/>
                  </a:cubicBezTo>
                  <a:lnTo>
                    <a:pt x="170121" y="0"/>
                  </a:lnTo>
                  <a:cubicBezTo>
                    <a:pt x="166577" y="10632"/>
                    <a:pt x="166490" y="23145"/>
                    <a:pt x="159489" y="31897"/>
                  </a:cubicBezTo>
                  <a:cubicBezTo>
                    <a:pt x="141131" y="54845"/>
                    <a:pt x="110602" y="57410"/>
                    <a:pt x="85061" y="63795"/>
                  </a:cubicBezTo>
                  <a:cubicBezTo>
                    <a:pt x="109106" y="99863"/>
                    <a:pt x="124047" y="88605"/>
                    <a:pt x="116958" y="95693"/>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r>
                <a:rPr lang="en-CA" b="1" dirty="0">
                  <a:solidFill>
                    <a:prstClr val="black"/>
                  </a:solidFill>
                </a:rPr>
                <a:t>Perception, non un fait</a:t>
              </a:r>
            </a:p>
          </p:txBody>
        </p:sp>
        <p:sp>
          <p:nvSpPr>
            <p:cNvPr id="117" name="Freeform 29"/>
            <p:cNvSpPr/>
            <p:nvPr/>
          </p:nvSpPr>
          <p:spPr>
            <a:xfrm>
              <a:off x="2268359" y="2955073"/>
              <a:ext cx="1872144" cy="1141854"/>
            </a:xfrm>
            <a:custGeom>
              <a:avLst/>
              <a:gdLst>
                <a:gd name="connsiteX0" fmla="*/ 31897 w 436171"/>
                <a:gd name="connsiteY0" fmla="*/ 138224 h 372140"/>
                <a:gd name="connsiteX1" fmla="*/ 10632 w 436171"/>
                <a:gd name="connsiteY1" fmla="*/ 191387 h 372140"/>
                <a:gd name="connsiteX2" fmla="*/ 0 w 436171"/>
                <a:gd name="connsiteY2" fmla="*/ 223284 h 372140"/>
                <a:gd name="connsiteX3" fmla="*/ 42530 w 436171"/>
                <a:gd name="connsiteY3" fmla="*/ 308345 h 372140"/>
                <a:gd name="connsiteX4" fmla="*/ 63795 w 436171"/>
                <a:gd name="connsiteY4" fmla="*/ 340242 h 372140"/>
                <a:gd name="connsiteX5" fmla="*/ 95693 w 436171"/>
                <a:gd name="connsiteY5" fmla="*/ 350875 h 372140"/>
                <a:gd name="connsiteX6" fmla="*/ 127590 w 436171"/>
                <a:gd name="connsiteY6" fmla="*/ 372140 h 372140"/>
                <a:gd name="connsiteX7" fmla="*/ 244548 w 436171"/>
                <a:gd name="connsiteY7" fmla="*/ 361507 h 372140"/>
                <a:gd name="connsiteX8" fmla="*/ 318976 w 436171"/>
                <a:gd name="connsiteY8" fmla="*/ 340242 h 372140"/>
                <a:gd name="connsiteX9" fmla="*/ 404037 w 436171"/>
                <a:gd name="connsiteY9" fmla="*/ 329610 h 372140"/>
                <a:gd name="connsiteX10" fmla="*/ 435934 w 436171"/>
                <a:gd name="connsiteY10" fmla="*/ 308345 h 372140"/>
                <a:gd name="connsiteX11" fmla="*/ 414669 w 436171"/>
                <a:gd name="connsiteY11" fmla="*/ 276447 h 372140"/>
                <a:gd name="connsiteX12" fmla="*/ 382772 w 436171"/>
                <a:gd name="connsiteY12" fmla="*/ 212652 h 372140"/>
                <a:gd name="connsiteX13" fmla="*/ 340241 w 436171"/>
                <a:gd name="connsiteY13" fmla="*/ 170121 h 372140"/>
                <a:gd name="connsiteX14" fmla="*/ 329609 w 436171"/>
                <a:gd name="connsiteY14" fmla="*/ 85061 h 372140"/>
                <a:gd name="connsiteX15" fmla="*/ 265813 w 436171"/>
                <a:gd name="connsiteY15" fmla="*/ 31898 h 372140"/>
                <a:gd name="connsiteX16" fmla="*/ 233916 w 436171"/>
                <a:gd name="connsiteY16" fmla="*/ 0 h 372140"/>
                <a:gd name="connsiteX17" fmla="*/ 180753 w 436171"/>
                <a:gd name="connsiteY17" fmla="*/ 10633 h 372140"/>
                <a:gd name="connsiteX18" fmla="*/ 148855 w 436171"/>
                <a:gd name="connsiteY18" fmla="*/ 42531 h 372140"/>
                <a:gd name="connsiteX19" fmla="*/ 85060 w 436171"/>
                <a:gd name="connsiteY19" fmla="*/ 74428 h 372140"/>
                <a:gd name="connsiteX20" fmla="*/ 63795 w 436171"/>
                <a:gd name="connsiteY20" fmla="*/ 95694 h 372140"/>
                <a:gd name="connsiteX21" fmla="*/ 31897 w 436171"/>
                <a:gd name="connsiteY21" fmla="*/ 138224 h 372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6171" h="372140">
                  <a:moveTo>
                    <a:pt x="31897" y="138224"/>
                  </a:moveTo>
                  <a:cubicBezTo>
                    <a:pt x="23037" y="154173"/>
                    <a:pt x="17333" y="173516"/>
                    <a:pt x="10632" y="191387"/>
                  </a:cubicBezTo>
                  <a:cubicBezTo>
                    <a:pt x="6697" y="201881"/>
                    <a:pt x="0" y="212077"/>
                    <a:pt x="0" y="223284"/>
                  </a:cubicBezTo>
                  <a:cubicBezTo>
                    <a:pt x="0" y="285633"/>
                    <a:pt x="9153" y="268293"/>
                    <a:pt x="42530" y="308345"/>
                  </a:cubicBezTo>
                  <a:cubicBezTo>
                    <a:pt x="50711" y="318162"/>
                    <a:pt x="53817" y="332259"/>
                    <a:pt x="63795" y="340242"/>
                  </a:cubicBezTo>
                  <a:cubicBezTo>
                    <a:pt x="72547" y="347243"/>
                    <a:pt x="85668" y="345863"/>
                    <a:pt x="95693" y="350875"/>
                  </a:cubicBezTo>
                  <a:cubicBezTo>
                    <a:pt x="107122" y="356590"/>
                    <a:pt x="116958" y="365052"/>
                    <a:pt x="127590" y="372140"/>
                  </a:cubicBezTo>
                  <a:cubicBezTo>
                    <a:pt x="166576" y="368596"/>
                    <a:pt x="205745" y="366681"/>
                    <a:pt x="244548" y="361507"/>
                  </a:cubicBezTo>
                  <a:cubicBezTo>
                    <a:pt x="355948" y="346654"/>
                    <a:pt x="228736" y="356649"/>
                    <a:pt x="318976" y="340242"/>
                  </a:cubicBezTo>
                  <a:cubicBezTo>
                    <a:pt x="347089" y="335130"/>
                    <a:pt x="375683" y="333154"/>
                    <a:pt x="404037" y="329610"/>
                  </a:cubicBezTo>
                  <a:cubicBezTo>
                    <a:pt x="414669" y="322522"/>
                    <a:pt x="433428" y="320875"/>
                    <a:pt x="435934" y="308345"/>
                  </a:cubicBezTo>
                  <a:cubicBezTo>
                    <a:pt x="438440" y="295814"/>
                    <a:pt x="420384" y="287877"/>
                    <a:pt x="414669" y="276447"/>
                  </a:cubicBezTo>
                  <a:cubicBezTo>
                    <a:pt x="392029" y="231165"/>
                    <a:pt x="419338" y="255312"/>
                    <a:pt x="382772" y="212652"/>
                  </a:cubicBezTo>
                  <a:cubicBezTo>
                    <a:pt x="369724" y="197429"/>
                    <a:pt x="340241" y="170121"/>
                    <a:pt x="340241" y="170121"/>
                  </a:cubicBezTo>
                  <a:cubicBezTo>
                    <a:pt x="336697" y="141768"/>
                    <a:pt x="339374" y="111915"/>
                    <a:pt x="329609" y="85061"/>
                  </a:cubicBezTo>
                  <a:cubicBezTo>
                    <a:pt x="321505" y="62775"/>
                    <a:pt x="282322" y="45656"/>
                    <a:pt x="265813" y="31898"/>
                  </a:cubicBezTo>
                  <a:cubicBezTo>
                    <a:pt x="254262" y="22272"/>
                    <a:pt x="244548" y="10633"/>
                    <a:pt x="233916" y="0"/>
                  </a:cubicBezTo>
                  <a:cubicBezTo>
                    <a:pt x="216195" y="3544"/>
                    <a:pt x="196917" y="2551"/>
                    <a:pt x="180753" y="10633"/>
                  </a:cubicBezTo>
                  <a:cubicBezTo>
                    <a:pt x="167304" y="17358"/>
                    <a:pt x="160407" y="32905"/>
                    <a:pt x="148855" y="42531"/>
                  </a:cubicBezTo>
                  <a:cubicBezTo>
                    <a:pt x="121372" y="65433"/>
                    <a:pt x="117030" y="63772"/>
                    <a:pt x="85060" y="74428"/>
                  </a:cubicBezTo>
                  <a:cubicBezTo>
                    <a:pt x="77972" y="81517"/>
                    <a:pt x="68953" y="87098"/>
                    <a:pt x="63795" y="95694"/>
                  </a:cubicBezTo>
                  <a:cubicBezTo>
                    <a:pt x="35641" y="142617"/>
                    <a:pt x="40757" y="122275"/>
                    <a:pt x="31897" y="138224"/>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r>
                <a:rPr lang="en-CA" b="1" dirty="0">
                  <a:solidFill>
                    <a:prstClr val="black"/>
                  </a:solidFill>
                </a:rPr>
                <a:t>Concurrence interne</a:t>
              </a:r>
            </a:p>
            <a:p>
              <a:pPr algn="ctr" eaLnBrk="0" fontAlgn="auto" hangingPunct="0">
                <a:spcBef>
                  <a:spcPts val="0"/>
                </a:spcBef>
                <a:spcAft>
                  <a:spcPts val="0"/>
                </a:spcAft>
                <a:defRPr/>
              </a:pPr>
              <a:r>
                <a:rPr lang="en-CA" sz="2400" b="1" dirty="0">
                  <a:solidFill>
                    <a:prstClr val="black"/>
                  </a:solidFill>
                  <a:sym typeface="Wingdings"/>
                </a:rPr>
                <a:t></a:t>
              </a:r>
            </a:p>
          </p:txBody>
        </p:sp>
        <p:sp>
          <p:nvSpPr>
            <p:cNvPr id="118" name="Freeform 30"/>
            <p:cNvSpPr/>
            <p:nvPr/>
          </p:nvSpPr>
          <p:spPr>
            <a:xfrm>
              <a:off x="2763786" y="2246774"/>
              <a:ext cx="393801" cy="446260"/>
            </a:xfrm>
            <a:custGeom>
              <a:avLst/>
              <a:gdLst>
                <a:gd name="connsiteX0" fmla="*/ 63795 w 393404"/>
                <a:gd name="connsiteY0" fmla="*/ 223284 h 446568"/>
                <a:gd name="connsiteX1" fmla="*/ 21265 w 393404"/>
                <a:gd name="connsiteY1" fmla="*/ 276447 h 446568"/>
                <a:gd name="connsiteX2" fmla="*/ 53162 w 393404"/>
                <a:gd name="connsiteY2" fmla="*/ 340242 h 446568"/>
                <a:gd name="connsiteX3" fmla="*/ 74428 w 393404"/>
                <a:gd name="connsiteY3" fmla="*/ 361507 h 446568"/>
                <a:gd name="connsiteX4" fmla="*/ 95693 w 393404"/>
                <a:gd name="connsiteY4" fmla="*/ 393405 h 446568"/>
                <a:gd name="connsiteX5" fmla="*/ 191386 w 393404"/>
                <a:gd name="connsiteY5" fmla="*/ 446568 h 446568"/>
                <a:gd name="connsiteX6" fmla="*/ 212651 w 393404"/>
                <a:gd name="connsiteY6" fmla="*/ 425302 h 446568"/>
                <a:gd name="connsiteX7" fmla="*/ 244548 w 393404"/>
                <a:gd name="connsiteY7" fmla="*/ 404037 h 446568"/>
                <a:gd name="connsiteX8" fmla="*/ 255181 w 393404"/>
                <a:gd name="connsiteY8" fmla="*/ 372140 h 446568"/>
                <a:gd name="connsiteX9" fmla="*/ 318976 w 393404"/>
                <a:gd name="connsiteY9" fmla="*/ 340242 h 446568"/>
                <a:gd name="connsiteX10" fmla="*/ 361507 w 393404"/>
                <a:gd name="connsiteY10" fmla="*/ 287079 h 446568"/>
                <a:gd name="connsiteX11" fmla="*/ 393404 w 393404"/>
                <a:gd name="connsiteY11" fmla="*/ 223284 h 446568"/>
                <a:gd name="connsiteX12" fmla="*/ 382772 w 393404"/>
                <a:gd name="connsiteY12" fmla="*/ 180754 h 446568"/>
                <a:gd name="connsiteX13" fmla="*/ 329609 w 393404"/>
                <a:gd name="connsiteY13" fmla="*/ 138223 h 446568"/>
                <a:gd name="connsiteX14" fmla="*/ 287079 w 393404"/>
                <a:gd name="connsiteY14" fmla="*/ 95693 h 446568"/>
                <a:gd name="connsiteX15" fmla="*/ 244548 w 393404"/>
                <a:gd name="connsiteY15" fmla="*/ 42530 h 446568"/>
                <a:gd name="connsiteX16" fmla="*/ 159488 w 393404"/>
                <a:gd name="connsiteY16" fmla="*/ 21265 h 446568"/>
                <a:gd name="connsiteX17" fmla="*/ 95693 w 393404"/>
                <a:gd name="connsiteY17" fmla="*/ 0 h 446568"/>
                <a:gd name="connsiteX18" fmla="*/ 74428 w 393404"/>
                <a:gd name="connsiteY18" fmla="*/ 31898 h 446568"/>
                <a:gd name="connsiteX19" fmla="*/ 63795 w 393404"/>
                <a:gd name="connsiteY19" fmla="*/ 106326 h 446568"/>
                <a:gd name="connsiteX20" fmla="*/ 0 w 393404"/>
                <a:gd name="connsiteY20" fmla="*/ 138223 h 446568"/>
                <a:gd name="connsiteX21" fmla="*/ 10632 w 393404"/>
                <a:gd name="connsiteY21" fmla="*/ 170121 h 446568"/>
                <a:gd name="connsiteX22" fmla="*/ 63795 w 393404"/>
                <a:gd name="connsiteY22" fmla="*/ 223284 h 44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3404" h="446568">
                  <a:moveTo>
                    <a:pt x="63795" y="223284"/>
                  </a:moveTo>
                  <a:cubicBezTo>
                    <a:pt x="65567" y="241005"/>
                    <a:pt x="29233" y="255198"/>
                    <a:pt x="21265" y="276447"/>
                  </a:cubicBezTo>
                  <a:cubicBezTo>
                    <a:pt x="16247" y="289828"/>
                    <a:pt x="48132" y="333954"/>
                    <a:pt x="53162" y="340242"/>
                  </a:cubicBezTo>
                  <a:cubicBezTo>
                    <a:pt x="59424" y="348070"/>
                    <a:pt x="68166" y="353679"/>
                    <a:pt x="74428" y="361507"/>
                  </a:cubicBezTo>
                  <a:cubicBezTo>
                    <a:pt x="82411" y="371486"/>
                    <a:pt x="86076" y="384990"/>
                    <a:pt x="95693" y="393405"/>
                  </a:cubicBezTo>
                  <a:cubicBezTo>
                    <a:pt x="140689" y="432777"/>
                    <a:pt x="147576" y="431964"/>
                    <a:pt x="191386" y="446568"/>
                  </a:cubicBezTo>
                  <a:cubicBezTo>
                    <a:pt x="198474" y="439479"/>
                    <a:pt x="204823" y="431564"/>
                    <a:pt x="212651" y="425302"/>
                  </a:cubicBezTo>
                  <a:cubicBezTo>
                    <a:pt x="222629" y="417319"/>
                    <a:pt x="236565" y="414015"/>
                    <a:pt x="244548" y="404037"/>
                  </a:cubicBezTo>
                  <a:cubicBezTo>
                    <a:pt x="251549" y="395285"/>
                    <a:pt x="248180" y="380892"/>
                    <a:pt x="255181" y="372140"/>
                  </a:cubicBezTo>
                  <a:cubicBezTo>
                    <a:pt x="270173" y="353401"/>
                    <a:pt x="297961" y="347247"/>
                    <a:pt x="318976" y="340242"/>
                  </a:cubicBezTo>
                  <a:cubicBezTo>
                    <a:pt x="338757" y="320462"/>
                    <a:pt x="348094" y="313906"/>
                    <a:pt x="361507" y="287079"/>
                  </a:cubicBezTo>
                  <a:cubicBezTo>
                    <a:pt x="405524" y="199043"/>
                    <a:pt x="332465" y="314691"/>
                    <a:pt x="393404" y="223284"/>
                  </a:cubicBezTo>
                  <a:cubicBezTo>
                    <a:pt x="389860" y="209107"/>
                    <a:pt x="389307" y="193824"/>
                    <a:pt x="382772" y="180754"/>
                  </a:cubicBezTo>
                  <a:cubicBezTo>
                    <a:pt x="375196" y="165601"/>
                    <a:pt x="340880" y="145737"/>
                    <a:pt x="329609" y="138223"/>
                  </a:cubicBezTo>
                  <a:cubicBezTo>
                    <a:pt x="306409" y="68628"/>
                    <a:pt x="338631" y="136936"/>
                    <a:pt x="287079" y="95693"/>
                  </a:cubicBezTo>
                  <a:cubicBezTo>
                    <a:pt x="243616" y="60922"/>
                    <a:pt x="287902" y="68542"/>
                    <a:pt x="244548" y="42530"/>
                  </a:cubicBezTo>
                  <a:cubicBezTo>
                    <a:pt x="226627" y="31778"/>
                    <a:pt x="173459" y="25075"/>
                    <a:pt x="159488" y="21265"/>
                  </a:cubicBezTo>
                  <a:cubicBezTo>
                    <a:pt x="137863" y="15367"/>
                    <a:pt x="95693" y="0"/>
                    <a:pt x="95693" y="0"/>
                  </a:cubicBezTo>
                  <a:cubicBezTo>
                    <a:pt x="88605" y="10633"/>
                    <a:pt x="78100" y="19658"/>
                    <a:pt x="74428" y="31898"/>
                  </a:cubicBezTo>
                  <a:cubicBezTo>
                    <a:pt x="67227" y="55902"/>
                    <a:pt x="73973" y="83425"/>
                    <a:pt x="63795" y="106326"/>
                  </a:cubicBezTo>
                  <a:cubicBezTo>
                    <a:pt x="56626" y="122457"/>
                    <a:pt x="14154" y="133505"/>
                    <a:pt x="0" y="138223"/>
                  </a:cubicBezTo>
                  <a:cubicBezTo>
                    <a:pt x="3544" y="148856"/>
                    <a:pt x="3631" y="161369"/>
                    <a:pt x="10632" y="170121"/>
                  </a:cubicBezTo>
                  <a:cubicBezTo>
                    <a:pt x="48428" y="217366"/>
                    <a:pt x="62023" y="205563"/>
                    <a:pt x="63795" y="223284"/>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119" name="Freeform 40"/>
            <p:cNvSpPr/>
            <p:nvPr/>
          </p:nvSpPr>
          <p:spPr>
            <a:xfrm>
              <a:off x="2500194" y="2535811"/>
              <a:ext cx="141323" cy="119108"/>
            </a:xfrm>
            <a:custGeom>
              <a:avLst/>
              <a:gdLst>
                <a:gd name="connsiteX0" fmla="*/ 42645 w 140991"/>
                <a:gd name="connsiteY0" fmla="*/ 1175 h 118133"/>
                <a:gd name="connsiteX1" fmla="*/ 115 w 140991"/>
                <a:gd name="connsiteY1" fmla="*/ 54338 h 118133"/>
                <a:gd name="connsiteX2" fmla="*/ 32012 w 140991"/>
                <a:gd name="connsiteY2" fmla="*/ 86235 h 118133"/>
                <a:gd name="connsiteX3" fmla="*/ 63910 w 140991"/>
                <a:gd name="connsiteY3" fmla="*/ 96868 h 118133"/>
                <a:gd name="connsiteX4" fmla="*/ 95808 w 140991"/>
                <a:gd name="connsiteY4" fmla="*/ 118133 h 118133"/>
                <a:gd name="connsiteX5" fmla="*/ 138338 w 140991"/>
                <a:gd name="connsiteY5" fmla="*/ 107500 h 118133"/>
                <a:gd name="connsiteX6" fmla="*/ 127705 w 140991"/>
                <a:gd name="connsiteY6" fmla="*/ 54338 h 118133"/>
                <a:gd name="connsiteX7" fmla="*/ 106440 w 140991"/>
                <a:gd name="connsiteY7" fmla="*/ 22440 h 118133"/>
                <a:gd name="connsiteX8" fmla="*/ 42645 w 140991"/>
                <a:gd name="connsiteY8" fmla="*/ 1175 h 11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991" h="118133">
                  <a:moveTo>
                    <a:pt x="42645" y="1175"/>
                  </a:moveTo>
                  <a:cubicBezTo>
                    <a:pt x="24924" y="6491"/>
                    <a:pt x="2930" y="31819"/>
                    <a:pt x="115" y="54338"/>
                  </a:cubicBezTo>
                  <a:cubicBezTo>
                    <a:pt x="-1750" y="69258"/>
                    <a:pt x="19501" y="77894"/>
                    <a:pt x="32012" y="86235"/>
                  </a:cubicBezTo>
                  <a:cubicBezTo>
                    <a:pt x="41337" y="92452"/>
                    <a:pt x="53885" y="91856"/>
                    <a:pt x="63910" y="96868"/>
                  </a:cubicBezTo>
                  <a:cubicBezTo>
                    <a:pt x="75340" y="102583"/>
                    <a:pt x="85175" y="111045"/>
                    <a:pt x="95808" y="118133"/>
                  </a:cubicBezTo>
                  <a:cubicBezTo>
                    <a:pt x="109985" y="114589"/>
                    <a:pt x="131803" y="120570"/>
                    <a:pt x="138338" y="107500"/>
                  </a:cubicBezTo>
                  <a:cubicBezTo>
                    <a:pt x="146420" y="91336"/>
                    <a:pt x="134050" y="71259"/>
                    <a:pt x="127705" y="54338"/>
                  </a:cubicBezTo>
                  <a:cubicBezTo>
                    <a:pt x="123218" y="42373"/>
                    <a:pt x="116418" y="30423"/>
                    <a:pt x="106440" y="22440"/>
                  </a:cubicBezTo>
                  <a:cubicBezTo>
                    <a:pt x="90347" y="9565"/>
                    <a:pt x="60366" y="-4141"/>
                    <a:pt x="42645" y="1175"/>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120" name="Freeform 42"/>
            <p:cNvSpPr/>
            <p:nvPr/>
          </p:nvSpPr>
          <p:spPr>
            <a:xfrm>
              <a:off x="3197285" y="2453229"/>
              <a:ext cx="109566" cy="141342"/>
            </a:xfrm>
            <a:custGeom>
              <a:avLst/>
              <a:gdLst>
                <a:gd name="connsiteX0" fmla="*/ 1537 w 108876"/>
                <a:gd name="connsiteY0" fmla="*/ 4088 h 142311"/>
                <a:gd name="connsiteX1" fmla="*/ 33435 w 108876"/>
                <a:gd name="connsiteY1" fmla="*/ 131678 h 142311"/>
                <a:gd name="connsiteX2" fmla="*/ 65333 w 108876"/>
                <a:gd name="connsiteY2" fmla="*/ 142311 h 142311"/>
                <a:gd name="connsiteX3" fmla="*/ 97230 w 108876"/>
                <a:gd name="connsiteY3" fmla="*/ 99781 h 142311"/>
                <a:gd name="connsiteX4" fmla="*/ 107863 w 108876"/>
                <a:gd name="connsiteY4" fmla="*/ 67883 h 142311"/>
                <a:gd name="connsiteX5" fmla="*/ 54700 w 108876"/>
                <a:gd name="connsiteY5" fmla="*/ 35985 h 142311"/>
                <a:gd name="connsiteX6" fmla="*/ 1537 w 108876"/>
                <a:gd name="connsiteY6" fmla="*/ 4088 h 142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876" h="142311">
                  <a:moveTo>
                    <a:pt x="1537" y="4088"/>
                  </a:moveTo>
                  <a:cubicBezTo>
                    <a:pt x="-2007" y="20037"/>
                    <a:pt x="-2298" y="103092"/>
                    <a:pt x="33435" y="131678"/>
                  </a:cubicBezTo>
                  <a:cubicBezTo>
                    <a:pt x="42187" y="138679"/>
                    <a:pt x="54700" y="138767"/>
                    <a:pt x="65333" y="142311"/>
                  </a:cubicBezTo>
                  <a:cubicBezTo>
                    <a:pt x="138625" y="123987"/>
                    <a:pt x="97230" y="149355"/>
                    <a:pt x="97230" y="99781"/>
                  </a:cubicBezTo>
                  <a:cubicBezTo>
                    <a:pt x="97230" y="88573"/>
                    <a:pt x="104319" y="78516"/>
                    <a:pt x="107863" y="67883"/>
                  </a:cubicBezTo>
                  <a:cubicBezTo>
                    <a:pt x="17502" y="37764"/>
                    <a:pt x="127675" y="79771"/>
                    <a:pt x="54700" y="35985"/>
                  </a:cubicBezTo>
                  <a:cubicBezTo>
                    <a:pt x="33244" y="23112"/>
                    <a:pt x="5081" y="-11861"/>
                    <a:pt x="1537" y="4088"/>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en-CA">
                <a:solidFill>
                  <a:prstClr val="white"/>
                </a:solidFill>
              </a:endParaRPr>
            </a:p>
          </p:txBody>
        </p:sp>
        <p:sp>
          <p:nvSpPr>
            <p:cNvPr id="121" name="Freeform 46"/>
            <p:cNvSpPr/>
            <p:nvPr/>
          </p:nvSpPr>
          <p:spPr>
            <a:xfrm>
              <a:off x="2090513" y="518905"/>
              <a:ext cx="1934073" cy="1499180"/>
            </a:xfrm>
            <a:custGeom>
              <a:avLst/>
              <a:gdLst>
                <a:gd name="connsiteX0" fmla="*/ 63795 w 393404"/>
                <a:gd name="connsiteY0" fmla="*/ 223284 h 446568"/>
                <a:gd name="connsiteX1" fmla="*/ 21265 w 393404"/>
                <a:gd name="connsiteY1" fmla="*/ 276447 h 446568"/>
                <a:gd name="connsiteX2" fmla="*/ 53162 w 393404"/>
                <a:gd name="connsiteY2" fmla="*/ 340242 h 446568"/>
                <a:gd name="connsiteX3" fmla="*/ 74428 w 393404"/>
                <a:gd name="connsiteY3" fmla="*/ 361507 h 446568"/>
                <a:gd name="connsiteX4" fmla="*/ 95693 w 393404"/>
                <a:gd name="connsiteY4" fmla="*/ 393405 h 446568"/>
                <a:gd name="connsiteX5" fmla="*/ 191386 w 393404"/>
                <a:gd name="connsiteY5" fmla="*/ 446568 h 446568"/>
                <a:gd name="connsiteX6" fmla="*/ 212651 w 393404"/>
                <a:gd name="connsiteY6" fmla="*/ 425302 h 446568"/>
                <a:gd name="connsiteX7" fmla="*/ 244548 w 393404"/>
                <a:gd name="connsiteY7" fmla="*/ 404037 h 446568"/>
                <a:gd name="connsiteX8" fmla="*/ 255181 w 393404"/>
                <a:gd name="connsiteY8" fmla="*/ 372140 h 446568"/>
                <a:gd name="connsiteX9" fmla="*/ 318976 w 393404"/>
                <a:gd name="connsiteY9" fmla="*/ 340242 h 446568"/>
                <a:gd name="connsiteX10" fmla="*/ 361507 w 393404"/>
                <a:gd name="connsiteY10" fmla="*/ 287079 h 446568"/>
                <a:gd name="connsiteX11" fmla="*/ 393404 w 393404"/>
                <a:gd name="connsiteY11" fmla="*/ 223284 h 446568"/>
                <a:gd name="connsiteX12" fmla="*/ 382772 w 393404"/>
                <a:gd name="connsiteY12" fmla="*/ 180754 h 446568"/>
                <a:gd name="connsiteX13" fmla="*/ 329609 w 393404"/>
                <a:gd name="connsiteY13" fmla="*/ 138223 h 446568"/>
                <a:gd name="connsiteX14" fmla="*/ 287079 w 393404"/>
                <a:gd name="connsiteY14" fmla="*/ 95693 h 446568"/>
                <a:gd name="connsiteX15" fmla="*/ 244548 w 393404"/>
                <a:gd name="connsiteY15" fmla="*/ 42530 h 446568"/>
                <a:gd name="connsiteX16" fmla="*/ 159488 w 393404"/>
                <a:gd name="connsiteY16" fmla="*/ 21265 h 446568"/>
                <a:gd name="connsiteX17" fmla="*/ 95693 w 393404"/>
                <a:gd name="connsiteY17" fmla="*/ 0 h 446568"/>
                <a:gd name="connsiteX18" fmla="*/ 74428 w 393404"/>
                <a:gd name="connsiteY18" fmla="*/ 31898 h 446568"/>
                <a:gd name="connsiteX19" fmla="*/ 63795 w 393404"/>
                <a:gd name="connsiteY19" fmla="*/ 106326 h 446568"/>
                <a:gd name="connsiteX20" fmla="*/ 0 w 393404"/>
                <a:gd name="connsiteY20" fmla="*/ 138223 h 446568"/>
                <a:gd name="connsiteX21" fmla="*/ 10632 w 393404"/>
                <a:gd name="connsiteY21" fmla="*/ 170121 h 446568"/>
                <a:gd name="connsiteX22" fmla="*/ 63795 w 393404"/>
                <a:gd name="connsiteY22" fmla="*/ 223284 h 44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3404" h="446568">
                  <a:moveTo>
                    <a:pt x="63795" y="223284"/>
                  </a:moveTo>
                  <a:cubicBezTo>
                    <a:pt x="65567" y="241005"/>
                    <a:pt x="29233" y="255198"/>
                    <a:pt x="21265" y="276447"/>
                  </a:cubicBezTo>
                  <a:cubicBezTo>
                    <a:pt x="16247" y="289828"/>
                    <a:pt x="48132" y="333954"/>
                    <a:pt x="53162" y="340242"/>
                  </a:cubicBezTo>
                  <a:cubicBezTo>
                    <a:pt x="59424" y="348070"/>
                    <a:pt x="68166" y="353679"/>
                    <a:pt x="74428" y="361507"/>
                  </a:cubicBezTo>
                  <a:cubicBezTo>
                    <a:pt x="82411" y="371486"/>
                    <a:pt x="86076" y="384990"/>
                    <a:pt x="95693" y="393405"/>
                  </a:cubicBezTo>
                  <a:cubicBezTo>
                    <a:pt x="140689" y="432777"/>
                    <a:pt x="147576" y="431964"/>
                    <a:pt x="191386" y="446568"/>
                  </a:cubicBezTo>
                  <a:cubicBezTo>
                    <a:pt x="198474" y="439479"/>
                    <a:pt x="204823" y="431564"/>
                    <a:pt x="212651" y="425302"/>
                  </a:cubicBezTo>
                  <a:cubicBezTo>
                    <a:pt x="222629" y="417319"/>
                    <a:pt x="236565" y="414015"/>
                    <a:pt x="244548" y="404037"/>
                  </a:cubicBezTo>
                  <a:cubicBezTo>
                    <a:pt x="251549" y="395285"/>
                    <a:pt x="248180" y="380892"/>
                    <a:pt x="255181" y="372140"/>
                  </a:cubicBezTo>
                  <a:cubicBezTo>
                    <a:pt x="270173" y="353401"/>
                    <a:pt x="297961" y="347247"/>
                    <a:pt x="318976" y="340242"/>
                  </a:cubicBezTo>
                  <a:cubicBezTo>
                    <a:pt x="338757" y="320462"/>
                    <a:pt x="348094" y="313906"/>
                    <a:pt x="361507" y="287079"/>
                  </a:cubicBezTo>
                  <a:cubicBezTo>
                    <a:pt x="405524" y="199043"/>
                    <a:pt x="332465" y="314691"/>
                    <a:pt x="393404" y="223284"/>
                  </a:cubicBezTo>
                  <a:cubicBezTo>
                    <a:pt x="389860" y="209107"/>
                    <a:pt x="389307" y="193824"/>
                    <a:pt x="382772" y="180754"/>
                  </a:cubicBezTo>
                  <a:cubicBezTo>
                    <a:pt x="375196" y="165601"/>
                    <a:pt x="340880" y="145737"/>
                    <a:pt x="329609" y="138223"/>
                  </a:cubicBezTo>
                  <a:cubicBezTo>
                    <a:pt x="306409" y="68628"/>
                    <a:pt x="338631" y="136936"/>
                    <a:pt x="287079" y="95693"/>
                  </a:cubicBezTo>
                  <a:cubicBezTo>
                    <a:pt x="243616" y="60922"/>
                    <a:pt x="287902" y="68542"/>
                    <a:pt x="244548" y="42530"/>
                  </a:cubicBezTo>
                  <a:cubicBezTo>
                    <a:pt x="226627" y="31778"/>
                    <a:pt x="173459" y="25075"/>
                    <a:pt x="159488" y="21265"/>
                  </a:cubicBezTo>
                  <a:cubicBezTo>
                    <a:pt x="137863" y="15367"/>
                    <a:pt x="95693" y="0"/>
                    <a:pt x="95693" y="0"/>
                  </a:cubicBezTo>
                  <a:cubicBezTo>
                    <a:pt x="88605" y="10633"/>
                    <a:pt x="78100" y="19658"/>
                    <a:pt x="74428" y="31898"/>
                  </a:cubicBezTo>
                  <a:cubicBezTo>
                    <a:pt x="67227" y="55902"/>
                    <a:pt x="73973" y="83425"/>
                    <a:pt x="63795" y="106326"/>
                  </a:cubicBezTo>
                  <a:cubicBezTo>
                    <a:pt x="56626" y="122457"/>
                    <a:pt x="14154" y="133505"/>
                    <a:pt x="0" y="138223"/>
                  </a:cubicBezTo>
                  <a:cubicBezTo>
                    <a:pt x="3544" y="148856"/>
                    <a:pt x="3631" y="161369"/>
                    <a:pt x="10632" y="170121"/>
                  </a:cubicBezTo>
                  <a:cubicBezTo>
                    <a:pt x="48428" y="217366"/>
                    <a:pt x="62023" y="205563"/>
                    <a:pt x="63795" y="223284"/>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r>
                <a:rPr lang="en-CA" b="1" dirty="0">
                  <a:solidFill>
                    <a:srgbClr val="FF0000"/>
                  </a:solidFill>
                  <a:sym typeface="Webdings"/>
                </a:rPr>
                <a:t>    </a:t>
              </a:r>
              <a:r>
                <a:rPr lang="en-CA" b="1" dirty="0">
                  <a:solidFill>
                    <a:prstClr val="black"/>
                  </a:solidFill>
                </a:rPr>
                <a:t>Projet favori</a:t>
              </a:r>
              <a:r>
                <a:rPr lang="en-CA" b="1" dirty="0">
                  <a:solidFill>
                    <a:srgbClr val="FF0000"/>
                  </a:solidFill>
                  <a:sym typeface="Webdings"/>
                </a:rPr>
                <a:t></a:t>
              </a:r>
              <a:endParaRPr lang="en-CA" b="1" dirty="0">
                <a:solidFill>
                  <a:srgbClr val="FF0000"/>
                </a:solidFill>
              </a:endParaRPr>
            </a:p>
          </p:txBody>
        </p:sp>
        <p:sp>
          <p:nvSpPr>
            <p:cNvPr id="122" name="Freeform 68"/>
            <p:cNvSpPr/>
            <p:nvPr/>
          </p:nvSpPr>
          <p:spPr>
            <a:xfrm rot="2070077">
              <a:off x="1036142" y="1447952"/>
              <a:ext cx="1532332" cy="1297490"/>
            </a:xfrm>
            <a:custGeom>
              <a:avLst/>
              <a:gdLst>
                <a:gd name="connsiteX0" fmla="*/ 170121 w 1116419"/>
                <a:gd name="connsiteY0" fmla="*/ 180754 h 1297173"/>
                <a:gd name="connsiteX1" fmla="*/ 138223 w 1116419"/>
                <a:gd name="connsiteY1" fmla="*/ 244549 h 1297173"/>
                <a:gd name="connsiteX2" fmla="*/ 106326 w 1116419"/>
                <a:gd name="connsiteY2" fmla="*/ 340242 h 1297173"/>
                <a:gd name="connsiteX3" fmla="*/ 85061 w 1116419"/>
                <a:gd name="connsiteY3" fmla="*/ 382773 h 1297173"/>
                <a:gd name="connsiteX4" fmla="*/ 74428 w 1116419"/>
                <a:gd name="connsiteY4" fmla="*/ 414670 h 1297173"/>
                <a:gd name="connsiteX5" fmla="*/ 42530 w 1116419"/>
                <a:gd name="connsiteY5" fmla="*/ 435935 h 1297173"/>
                <a:gd name="connsiteX6" fmla="*/ 0 w 1116419"/>
                <a:gd name="connsiteY6" fmla="*/ 531628 h 1297173"/>
                <a:gd name="connsiteX7" fmla="*/ 10633 w 1116419"/>
                <a:gd name="connsiteY7" fmla="*/ 637954 h 1297173"/>
                <a:gd name="connsiteX8" fmla="*/ 21265 w 1116419"/>
                <a:gd name="connsiteY8" fmla="*/ 669852 h 1297173"/>
                <a:gd name="connsiteX9" fmla="*/ 63795 w 1116419"/>
                <a:gd name="connsiteY9" fmla="*/ 765545 h 1297173"/>
                <a:gd name="connsiteX10" fmla="*/ 85061 w 1116419"/>
                <a:gd name="connsiteY10" fmla="*/ 850605 h 1297173"/>
                <a:gd name="connsiteX11" fmla="*/ 116958 w 1116419"/>
                <a:gd name="connsiteY11" fmla="*/ 882503 h 1297173"/>
                <a:gd name="connsiteX12" fmla="*/ 159488 w 1116419"/>
                <a:gd name="connsiteY12" fmla="*/ 935666 h 1297173"/>
                <a:gd name="connsiteX13" fmla="*/ 191386 w 1116419"/>
                <a:gd name="connsiteY13" fmla="*/ 956931 h 1297173"/>
                <a:gd name="connsiteX14" fmla="*/ 265814 w 1116419"/>
                <a:gd name="connsiteY14" fmla="*/ 1031359 h 1297173"/>
                <a:gd name="connsiteX15" fmla="*/ 382772 w 1116419"/>
                <a:gd name="connsiteY15" fmla="*/ 1095154 h 1297173"/>
                <a:gd name="connsiteX16" fmla="*/ 425302 w 1116419"/>
                <a:gd name="connsiteY16" fmla="*/ 1116419 h 1297173"/>
                <a:gd name="connsiteX17" fmla="*/ 520995 w 1116419"/>
                <a:gd name="connsiteY17" fmla="*/ 1169582 h 1297173"/>
                <a:gd name="connsiteX18" fmla="*/ 648586 w 1116419"/>
                <a:gd name="connsiteY18" fmla="*/ 1233377 h 1297173"/>
                <a:gd name="connsiteX19" fmla="*/ 712381 w 1116419"/>
                <a:gd name="connsiteY19" fmla="*/ 1265275 h 1297173"/>
                <a:gd name="connsiteX20" fmla="*/ 797442 w 1116419"/>
                <a:gd name="connsiteY20" fmla="*/ 1297173 h 1297173"/>
                <a:gd name="connsiteX21" fmla="*/ 978195 w 1116419"/>
                <a:gd name="connsiteY21" fmla="*/ 1286540 h 1297173"/>
                <a:gd name="connsiteX22" fmla="*/ 999461 w 1116419"/>
                <a:gd name="connsiteY22" fmla="*/ 1265275 h 1297173"/>
                <a:gd name="connsiteX23" fmla="*/ 1020726 w 1116419"/>
                <a:gd name="connsiteY23" fmla="*/ 1201480 h 1297173"/>
                <a:gd name="connsiteX24" fmla="*/ 1052623 w 1116419"/>
                <a:gd name="connsiteY24" fmla="*/ 1052624 h 1297173"/>
                <a:gd name="connsiteX25" fmla="*/ 1084521 w 1116419"/>
                <a:gd name="connsiteY25" fmla="*/ 1020726 h 1297173"/>
                <a:gd name="connsiteX26" fmla="*/ 1095154 w 1116419"/>
                <a:gd name="connsiteY26" fmla="*/ 978196 h 1297173"/>
                <a:gd name="connsiteX27" fmla="*/ 1105786 w 1116419"/>
                <a:gd name="connsiteY27" fmla="*/ 946298 h 1297173"/>
                <a:gd name="connsiteX28" fmla="*/ 1116419 w 1116419"/>
                <a:gd name="connsiteY28" fmla="*/ 754912 h 1297173"/>
                <a:gd name="connsiteX29" fmla="*/ 1095154 w 1116419"/>
                <a:gd name="connsiteY29" fmla="*/ 669852 h 1297173"/>
                <a:gd name="connsiteX30" fmla="*/ 1073888 w 1116419"/>
                <a:gd name="connsiteY30" fmla="*/ 648587 h 1297173"/>
                <a:gd name="connsiteX31" fmla="*/ 1063256 w 1116419"/>
                <a:gd name="connsiteY31" fmla="*/ 606056 h 1297173"/>
                <a:gd name="connsiteX32" fmla="*/ 1031358 w 1116419"/>
                <a:gd name="connsiteY32" fmla="*/ 499731 h 1297173"/>
                <a:gd name="connsiteX33" fmla="*/ 1031358 w 1116419"/>
                <a:gd name="connsiteY33" fmla="*/ 404038 h 1297173"/>
                <a:gd name="connsiteX34" fmla="*/ 999461 w 1116419"/>
                <a:gd name="connsiteY34" fmla="*/ 382773 h 1297173"/>
                <a:gd name="connsiteX35" fmla="*/ 946298 w 1116419"/>
                <a:gd name="connsiteY35" fmla="*/ 350875 h 1297173"/>
                <a:gd name="connsiteX36" fmla="*/ 914400 w 1116419"/>
                <a:gd name="connsiteY36" fmla="*/ 318977 h 1297173"/>
                <a:gd name="connsiteX37" fmla="*/ 882502 w 1116419"/>
                <a:gd name="connsiteY37" fmla="*/ 297712 h 1297173"/>
                <a:gd name="connsiteX38" fmla="*/ 861237 w 1116419"/>
                <a:gd name="connsiteY38" fmla="*/ 265814 h 1297173"/>
                <a:gd name="connsiteX39" fmla="*/ 797442 w 1116419"/>
                <a:gd name="connsiteY39" fmla="*/ 223284 h 1297173"/>
                <a:gd name="connsiteX40" fmla="*/ 744279 w 1116419"/>
                <a:gd name="connsiteY40" fmla="*/ 170121 h 1297173"/>
                <a:gd name="connsiteX41" fmla="*/ 616688 w 1116419"/>
                <a:gd name="connsiteY41" fmla="*/ 85061 h 1297173"/>
                <a:gd name="connsiteX42" fmla="*/ 584791 w 1116419"/>
                <a:gd name="connsiteY42" fmla="*/ 63796 h 1297173"/>
                <a:gd name="connsiteX43" fmla="*/ 520995 w 1116419"/>
                <a:gd name="connsiteY43" fmla="*/ 10633 h 1297173"/>
                <a:gd name="connsiteX44" fmla="*/ 489098 w 1116419"/>
                <a:gd name="connsiteY44" fmla="*/ 0 h 1297173"/>
                <a:gd name="connsiteX45" fmla="*/ 393405 w 1116419"/>
                <a:gd name="connsiteY45" fmla="*/ 42531 h 1297173"/>
                <a:gd name="connsiteX46" fmla="*/ 372140 w 1116419"/>
                <a:gd name="connsiteY46" fmla="*/ 74428 h 1297173"/>
                <a:gd name="connsiteX47" fmla="*/ 308344 w 1116419"/>
                <a:gd name="connsiteY47" fmla="*/ 116959 h 1297173"/>
                <a:gd name="connsiteX48" fmla="*/ 287079 w 1116419"/>
                <a:gd name="connsiteY48" fmla="*/ 148856 h 1297173"/>
                <a:gd name="connsiteX49" fmla="*/ 255181 w 1116419"/>
                <a:gd name="connsiteY49" fmla="*/ 159489 h 1297173"/>
                <a:gd name="connsiteX50" fmla="*/ 170121 w 1116419"/>
                <a:gd name="connsiteY50" fmla="*/ 180754 h 1297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16419" h="1297173">
                  <a:moveTo>
                    <a:pt x="170121" y="180754"/>
                  </a:moveTo>
                  <a:cubicBezTo>
                    <a:pt x="150628" y="194931"/>
                    <a:pt x="147053" y="222474"/>
                    <a:pt x="138223" y="244549"/>
                  </a:cubicBezTo>
                  <a:cubicBezTo>
                    <a:pt x="125736" y="275767"/>
                    <a:pt x="118396" y="308860"/>
                    <a:pt x="106326" y="340242"/>
                  </a:cubicBezTo>
                  <a:cubicBezTo>
                    <a:pt x="100636" y="355036"/>
                    <a:pt x="91305" y="368204"/>
                    <a:pt x="85061" y="382773"/>
                  </a:cubicBezTo>
                  <a:cubicBezTo>
                    <a:pt x="80646" y="393074"/>
                    <a:pt x="81429" y="405918"/>
                    <a:pt x="74428" y="414670"/>
                  </a:cubicBezTo>
                  <a:cubicBezTo>
                    <a:pt x="66445" y="424648"/>
                    <a:pt x="53163" y="428847"/>
                    <a:pt x="42530" y="435935"/>
                  </a:cubicBezTo>
                  <a:cubicBezTo>
                    <a:pt x="25241" y="464751"/>
                    <a:pt x="0" y="495126"/>
                    <a:pt x="0" y="531628"/>
                  </a:cubicBezTo>
                  <a:cubicBezTo>
                    <a:pt x="0" y="567247"/>
                    <a:pt x="5217" y="602749"/>
                    <a:pt x="10633" y="637954"/>
                  </a:cubicBezTo>
                  <a:cubicBezTo>
                    <a:pt x="12337" y="649031"/>
                    <a:pt x="17330" y="659358"/>
                    <a:pt x="21265" y="669852"/>
                  </a:cubicBezTo>
                  <a:cubicBezTo>
                    <a:pt x="41626" y="724149"/>
                    <a:pt x="39634" y="717222"/>
                    <a:pt x="63795" y="765545"/>
                  </a:cubicBezTo>
                  <a:cubicBezTo>
                    <a:pt x="65329" y="773215"/>
                    <a:pt x="75719" y="836592"/>
                    <a:pt x="85061" y="850605"/>
                  </a:cubicBezTo>
                  <a:cubicBezTo>
                    <a:pt x="93402" y="863116"/>
                    <a:pt x="107056" y="871187"/>
                    <a:pt x="116958" y="882503"/>
                  </a:cubicBezTo>
                  <a:cubicBezTo>
                    <a:pt x="131902" y="899582"/>
                    <a:pt x="143441" y="919619"/>
                    <a:pt x="159488" y="935666"/>
                  </a:cubicBezTo>
                  <a:cubicBezTo>
                    <a:pt x="168524" y="944702"/>
                    <a:pt x="181888" y="948382"/>
                    <a:pt x="191386" y="956931"/>
                  </a:cubicBezTo>
                  <a:cubicBezTo>
                    <a:pt x="217465" y="980402"/>
                    <a:pt x="236621" y="1011897"/>
                    <a:pt x="265814" y="1031359"/>
                  </a:cubicBezTo>
                  <a:cubicBezTo>
                    <a:pt x="324088" y="1070208"/>
                    <a:pt x="286282" y="1046909"/>
                    <a:pt x="382772" y="1095154"/>
                  </a:cubicBezTo>
                  <a:cubicBezTo>
                    <a:pt x="396949" y="1102242"/>
                    <a:pt x="412622" y="1106909"/>
                    <a:pt x="425302" y="1116419"/>
                  </a:cubicBezTo>
                  <a:cubicBezTo>
                    <a:pt x="499430" y="1172015"/>
                    <a:pt x="433793" y="1128546"/>
                    <a:pt x="520995" y="1169582"/>
                  </a:cubicBezTo>
                  <a:cubicBezTo>
                    <a:pt x="564019" y="1189829"/>
                    <a:pt x="606056" y="1212112"/>
                    <a:pt x="648586" y="1233377"/>
                  </a:cubicBezTo>
                  <a:cubicBezTo>
                    <a:pt x="669851" y="1244010"/>
                    <a:pt x="690120" y="1256927"/>
                    <a:pt x="712381" y="1265275"/>
                  </a:cubicBezTo>
                  <a:lnTo>
                    <a:pt x="797442" y="1297173"/>
                  </a:lnTo>
                  <a:cubicBezTo>
                    <a:pt x="857693" y="1293629"/>
                    <a:pt x="918578" y="1295953"/>
                    <a:pt x="978195" y="1286540"/>
                  </a:cubicBezTo>
                  <a:cubicBezTo>
                    <a:pt x="988097" y="1284977"/>
                    <a:pt x="994978" y="1274241"/>
                    <a:pt x="999461" y="1265275"/>
                  </a:cubicBezTo>
                  <a:cubicBezTo>
                    <a:pt x="1009486" y="1245226"/>
                    <a:pt x="1020726" y="1201480"/>
                    <a:pt x="1020726" y="1201480"/>
                  </a:cubicBezTo>
                  <a:cubicBezTo>
                    <a:pt x="1028485" y="1116131"/>
                    <a:pt x="1010958" y="1102621"/>
                    <a:pt x="1052623" y="1052624"/>
                  </a:cubicBezTo>
                  <a:cubicBezTo>
                    <a:pt x="1062249" y="1041072"/>
                    <a:pt x="1073888" y="1031359"/>
                    <a:pt x="1084521" y="1020726"/>
                  </a:cubicBezTo>
                  <a:cubicBezTo>
                    <a:pt x="1088065" y="1006549"/>
                    <a:pt x="1091140" y="992247"/>
                    <a:pt x="1095154" y="978196"/>
                  </a:cubicBezTo>
                  <a:cubicBezTo>
                    <a:pt x="1098233" y="967419"/>
                    <a:pt x="1104723" y="957455"/>
                    <a:pt x="1105786" y="946298"/>
                  </a:cubicBezTo>
                  <a:cubicBezTo>
                    <a:pt x="1111844" y="882692"/>
                    <a:pt x="1112875" y="818707"/>
                    <a:pt x="1116419" y="754912"/>
                  </a:cubicBezTo>
                  <a:cubicBezTo>
                    <a:pt x="1114133" y="743483"/>
                    <a:pt x="1104961" y="686197"/>
                    <a:pt x="1095154" y="669852"/>
                  </a:cubicBezTo>
                  <a:cubicBezTo>
                    <a:pt x="1089996" y="661256"/>
                    <a:pt x="1080977" y="655675"/>
                    <a:pt x="1073888" y="648587"/>
                  </a:cubicBezTo>
                  <a:cubicBezTo>
                    <a:pt x="1070344" y="634410"/>
                    <a:pt x="1067455" y="620053"/>
                    <a:pt x="1063256" y="606056"/>
                  </a:cubicBezTo>
                  <a:cubicBezTo>
                    <a:pt x="1024418" y="476594"/>
                    <a:pt x="1055871" y="597779"/>
                    <a:pt x="1031358" y="499731"/>
                  </a:cubicBezTo>
                  <a:cubicBezTo>
                    <a:pt x="1043620" y="462946"/>
                    <a:pt x="1053814" y="448949"/>
                    <a:pt x="1031358" y="404038"/>
                  </a:cubicBezTo>
                  <a:cubicBezTo>
                    <a:pt x="1025643" y="392609"/>
                    <a:pt x="1009439" y="390756"/>
                    <a:pt x="999461" y="382773"/>
                  </a:cubicBezTo>
                  <a:cubicBezTo>
                    <a:pt x="957761" y="349413"/>
                    <a:pt x="1001690" y="369338"/>
                    <a:pt x="946298" y="350875"/>
                  </a:cubicBezTo>
                  <a:cubicBezTo>
                    <a:pt x="935665" y="340242"/>
                    <a:pt x="925952" y="328603"/>
                    <a:pt x="914400" y="318977"/>
                  </a:cubicBezTo>
                  <a:cubicBezTo>
                    <a:pt x="904583" y="310796"/>
                    <a:pt x="891538" y="306748"/>
                    <a:pt x="882502" y="297712"/>
                  </a:cubicBezTo>
                  <a:cubicBezTo>
                    <a:pt x="873466" y="288676"/>
                    <a:pt x="870854" y="274229"/>
                    <a:pt x="861237" y="265814"/>
                  </a:cubicBezTo>
                  <a:cubicBezTo>
                    <a:pt x="842003" y="248984"/>
                    <a:pt x="815514" y="241356"/>
                    <a:pt x="797442" y="223284"/>
                  </a:cubicBezTo>
                  <a:cubicBezTo>
                    <a:pt x="779721" y="205563"/>
                    <a:pt x="765131" y="184022"/>
                    <a:pt x="744279" y="170121"/>
                  </a:cubicBezTo>
                  <a:lnTo>
                    <a:pt x="616688" y="85061"/>
                  </a:lnTo>
                  <a:cubicBezTo>
                    <a:pt x="606056" y="77973"/>
                    <a:pt x="593827" y="72832"/>
                    <a:pt x="584791" y="63796"/>
                  </a:cubicBezTo>
                  <a:cubicBezTo>
                    <a:pt x="561274" y="40279"/>
                    <a:pt x="550603" y="25437"/>
                    <a:pt x="520995" y="10633"/>
                  </a:cubicBezTo>
                  <a:cubicBezTo>
                    <a:pt x="510971" y="5621"/>
                    <a:pt x="499730" y="3544"/>
                    <a:pt x="489098" y="0"/>
                  </a:cubicBezTo>
                  <a:cubicBezTo>
                    <a:pt x="413179" y="25307"/>
                    <a:pt x="443953" y="8832"/>
                    <a:pt x="393405" y="42531"/>
                  </a:cubicBezTo>
                  <a:cubicBezTo>
                    <a:pt x="386317" y="53163"/>
                    <a:pt x="381757" y="66013"/>
                    <a:pt x="372140" y="74428"/>
                  </a:cubicBezTo>
                  <a:cubicBezTo>
                    <a:pt x="352906" y="91258"/>
                    <a:pt x="308344" y="116959"/>
                    <a:pt x="308344" y="116959"/>
                  </a:cubicBezTo>
                  <a:cubicBezTo>
                    <a:pt x="301256" y="127591"/>
                    <a:pt x="297057" y="140873"/>
                    <a:pt x="287079" y="148856"/>
                  </a:cubicBezTo>
                  <a:cubicBezTo>
                    <a:pt x="278327" y="155857"/>
                    <a:pt x="266208" y="157484"/>
                    <a:pt x="255181" y="159489"/>
                  </a:cubicBezTo>
                  <a:cubicBezTo>
                    <a:pt x="158894" y="176996"/>
                    <a:pt x="189614" y="166577"/>
                    <a:pt x="170121" y="180754"/>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r>
                <a:rPr lang="en-CA" sz="1600" dirty="0">
                  <a:solidFill>
                    <a:prstClr val="black"/>
                  </a:solidFill>
                  <a:latin typeface="Arial Black" panose="020B0A04020102020204" pitchFamily="34" charset="0"/>
                </a:rPr>
                <a:t>Symptôme</a:t>
              </a:r>
            </a:p>
          </p:txBody>
        </p:sp>
      </p:grpSp>
      <p:grpSp>
        <p:nvGrpSpPr>
          <p:cNvPr id="8" name="Group 70"/>
          <p:cNvGrpSpPr>
            <a:grpSpLocks/>
          </p:cNvGrpSpPr>
          <p:nvPr>
            <p:custDataLst>
              <p:tags r:id="rId8"/>
            </p:custDataLst>
          </p:nvPr>
        </p:nvGrpSpPr>
        <p:grpSpPr bwMode="auto">
          <a:xfrm>
            <a:off x="2914650" y="1916113"/>
            <a:ext cx="2528888" cy="1201737"/>
            <a:chOff x="6003538" y="4903467"/>
            <a:chExt cx="2528902" cy="1199554"/>
          </a:xfrm>
        </p:grpSpPr>
        <p:cxnSp>
          <p:nvCxnSpPr>
            <p:cNvPr id="124" name="Straight Arrow Connector 71"/>
            <p:cNvCxnSpPr/>
            <p:nvPr/>
          </p:nvCxnSpPr>
          <p:spPr>
            <a:xfrm flipH="1">
              <a:off x="6003538" y="5157006"/>
              <a:ext cx="693742" cy="2376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67276" name="TextBox 72"/>
            <p:cNvSpPr txBox="1">
              <a:spLocks noChangeArrowheads="1"/>
            </p:cNvSpPr>
            <p:nvPr/>
          </p:nvSpPr>
          <p:spPr bwMode="auto">
            <a:xfrm>
              <a:off x="6697279" y="4903467"/>
              <a:ext cx="1835161" cy="1199554"/>
            </a:xfrm>
            <a:prstGeom prst="rect">
              <a:avLst/>
            </a:prstGeom>
            <a:noFill/>
            <a:ln w="9525">
              <a:noFill/>
              <a:miter lim="800000"/>
              <a:headEnd/>
              <a:tailEnd/>
            </a:ln>
          </p:spPr>
          <p:txBody>
            <a:bodyPr>
              <a:spAutoFit/>
            </a:bodyPr>
            <a:lstStyle/>
            <a:p>
              <a:pPr eaLnBrk="0" hangingPunct="0"/>
              <a:r>
                <a:rPr lang="en-CA" altLang="en-US">
                  <a:solidFill>
                    <a:srgbClr val="000000"/>
                  </a:solidFill>
                  <a:latin typeface="Calibri" pitchFamily="34" charset="0"/>
                </a:rPr>
                <a:t>Garder son attention sur la «</a:t>
              </a:r>
              <a:r>
                <a:rPr lang="en-CA" altLang="en-US">
                  <a:solidFill>
                    <a:srgbClr val="FFFFFF"/>
                  </a:solidFill>
                  <a:latin typeface="Calibri" pitchFamily="34" charset="0"/>
                </a:rPr>
                <a:t>_</a:t>
              </a:r>
              <a:r>
                <a:rPr lang="en-CA" altLang="en-US">
                  <a:solidFill>
                    <a:srgbClr val="000000"/>
                  </a:solidFill>
                  <a:latin typeface="Calibri" pitchFamily="34" charset="0"/>
                </a:rPr>
                <a:t> route » – et non sur cela</a:t>
              </a:r>
            </a:p>
          </p:txBody>
        </p:sp>
      </p:grpSp>
      <p:sp>
        <p:nvSpPr>
          <p:cNvPr id="126" name="TextBox 2061"/>
          <p:cNvSpPr txBox="1">
            <a:spLocks noChangeArrowheads="1"/>
          </p:cNvSpPr>
          <p:nvPr>
            <p:custDataLst>
              <p:tags r:id="rId9"/>
            </p:custDataLst>
          </p:nvPr>
        </p:nvSpPr>
        <p:spPr bwMode="auto">
          <a:xfrm>
            <a:off x="7812088" y="6008688"/>
            <a:ext cx="1331912" cy="554037"/>
          </a:xfrm>
          <a:prstGeom prst="rect">
            <a:avLst/>
          </a:prstGeom>
          <a:noFill/>
          <a:ln w="9525">
            <a:noFill/>
            <a:miter lim="800000"/>
            <a:headEnd/>
            <a:tailEnd/>
          </a:ln>
        </p:spPr>
        <p:txBody>
          <a:bodyPr>
            <a:spAutoFit/>
          </a:bodyPr>
          <a:lstStyle/>
          <a:p>
            <a:pPr eaLnBrk="0" hangingPunct="0"/>
            <a:r>
              <a:rPr lang="en-CA" altLang="en-US" sz="1000" i="1">
                <a:solidFill>
                  <a:srgbClr val="404040"/>
                </a:solidFill>
                <a:latin typeface="Calibri" pitchFamily="34" charset="0"/>
              </a:rPr>
              <a:t>D’après « Metaphor for Planning », Cowley &amp; Assoc. 1995</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12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Title 1"/>
          <p:cNvSpPr>
            <a:spLocks noGrp="1"/>
          </p:cNvSpPr>
          <p:nvPr>
            <p:ph type="title"/>
            <p:custDataLst>
              <p:tags r:id="rId1"/>
            </p:custDataLst>
          </p:nvPr>
        </p:nvSpPr>
        <p:spPr>
          <a:xfrm>
            <a:off x="539552" y="274638"/>
            <a:ext cx="8147248" cy="994122"/>
          </a:xfrm>
        </p:spPr>
        <p:txBody>
          <a:bodyPr/>
          <a:lstStyle/>
          <a:p>
            <a:r>
              <a:rPr lang="fr-CA" sz="3600" i="1" dirty="0" err="1"/>
              <a:t>Hoshin</a:t>
            </a:r>
            <a:r>
              <a:rPr lang="fr-CA" sz="3600" i="1" dirty="0"/>
              <a:t> </a:t>
            </a:r>
            <a:r>
              <a:rPr lang="fr-CA" sz="3600" dirty="0" smtClean="0"/>
              <a:t>se fonde sur l</a:t>
            </a:r>
            <a:r>
              <a:rPr lang="fr-CA" sz="3600" noProof="0" dirty="0" smtClean="0"/>
              <a:t>a philosophie et les outils de gestion allégée</a:t>
            </a:r>
            <a:endParaRPr lang="en-US" sz="3600" dirty="0" smtClean="0"/>
          </a:p>
        </p:txBody>
      </p:sp>
      <p:pic>
        <p:nvPicPr>
          <p:cNvPr id="7174" name="Picture 6"/>
          <p:cNvPicPr>
            <a:picLocks noChangeAspect="1" noChangeArrowheads="1"/>
          </p:cNvPicPr>
          <p:nvPr>
            <p:custDataLst>
              <p:tags r:id="rId2"/>
            </p:custDataLst>
          </p:nvPr>
        </p:nvPicPr>
        <p:blipFill>
          <a:blip r:embed="rId6" cstate="print"/>
          <a:srcRect/>
          <a:stretch>
            <a:fillRect/>
          </a:stretch>
        </p:blipFill>
        <p:spPr bwMode="auto">
          <a:xfrm>
            <a:off x="468313" y="1266825"/>
            <a:ext cx="3341687" cy="2506663"/>
          </a:xfrm>
          <a:prstGeom prst="rect">
            <a:avLst/>
          </a:prstGeom>
          <a:noFill/>
          <a:ln w="9525">
            <a:noFill/>
            <a:miter lim="800000"/>
            <a:headEnd/>
            <a:tailEnd/>
          </a:ln>
          <a:effectLst/>
        </p:spPr>
      </p:pic>
      <p:pic>
        <p:nvPicPr>
          <p:cNvPr id="7175" name="Picture 7"/>
          <p:cNvPicPr>
            <a:picLocks noChangeAspect="1" noChangeArrowheads="1"/>
          </p:cNvPicPr>
          <p:nvPr>
            <p:custDataLst>
              <p:tags r:id="rId3"/>
            </p:custDataLst>
          </p:nvPr>
        </p:nvPicPr>
        <p:blipFill>
          <a:blip r:embed="rId7" cstate="print"/>
          <a:srcRect/>
          <a:stretch>
            <a:fillRect/>
          </a:stretch>
        </p:blipFill>
        <p:spPr bwMode="auto">
          <a:xfrm>
            <a:off x="2339975" y="2708275"/>
            <a:ext cx="3533775" cy="2651125"/>
          </a:xfrm>
          <a:prstGeom prst="rect">
            <a:avLst/>
          </a:prstGeom>
          <a:noFill/>
          <a:ln w="9525">
            <a:noFill/>
            <a:miter lim="800000"/>
            <a:headEnd/>
            <a:tailEnd/>
          </a:ln>
          <a:effectLst/>
        </p:spPr>
      </p:pic>
      <p:pic>
        <p:nvPicPr>
          <p:cNvPr id="7176" name="Picture 8"/>
          <p:cNvPicPr>
            <a:picLocks noChangeAspect="1" noChangeArrowheads="1"/>
          </p:cNvPicPr>
          <p:nvPr>
            <p:custDataLst>
              <p:tags r:id="rId4"/>
            </p:custDataLst>
          </p:nvPr>
        </p:nvPicPr>
        <p:blipFill>
          <a:blip r:embed="rId8" cstate="print"/>
          <a:srcRect/>
          <a:stretch>
            <a:fillRect/>
          </a:stretch>
        </p:blipFill>
        <p:spPr bwMode="auto">
          <a:xfrm>
            <a:off x="4427538" y="3865563"/>
            <a:ext cx="3265487" cy="244951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Title 1"/>
          <p:cNvSpPr>
            <a:spLocks noGrp="1"/>
          </p:cNvSpPr>
          <p:nvPr>
            <p:ph type="title"/>
            <p:custDataLst>
              <p:tags r:id="rId1"/>
            </p:custDataLst>
          </p:nvPr>
        </p:nvSpPr>
        <p:spPr>
          <a:xfrm>
            <a:off x="228600" y="457200"/>
            <a:ext cx="8229600" cy="914400"/>
          </a:xfrm>
        </p:spPr>
        <p:txBody>
          <a:bodyPr/>
          <a:lstStyle/>
          <a:p>
            <a:pPr>
              <a:lnSpc>
                <a:spcPct val="90000"/>
              </a:lnSpc>
            </a:pPr>
            <a:r>
              <a:rPr lang="fr-CA" altLang="en-US" sz="3200" b="1" noProof="0" dirty="0" smtClean="0"/>
              <a:t>5. Trajectoire </a:t>
            </a:r>
            <a:r>
              <a:rPr lang="fr-CA" altLang="en-US" sz="3200" b="1" noProof="0" dirty="0" smtClean="0">
                <a:latin typeface="Arial" panose="020B0604020202020204" pitchFamily="34" charset="0"/>
                <a:cs typeface="Arial" panose="020B0604020202020204" pitchFamily="34" charset="0"/>
              </a:rPr>
              <a:t>typique</a:t>
            </a:r>
            <a:r>
              <a:rPr lang="fr-CA" altLang="en-US" sz="3200" b="1" noProof="0" dirty="0" smtClean="0"/>
              <a:t> d’une transformation </a:t>
            </a:r>
            <a:br>
              <a:rPr lang="fr-CA" altLang="en-US" sz="3200" b="1" noProof="0" dirty="0" smtClean="0"/>
            </a:br>
            <a:r>
              <a:rPr lang="fr-CA" altLang="en-US" sz="3200" b="1" dirty="0"/>
              <a:t>« Lean »</a:t>
            </a:r>
          </a:p>
        </p:txBody>
      </p:sp>
      <p:sp>
        <p:nvSpPr>
          <p:cNvPr id="269315" name="Slide Number Placeholder 3"/>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12A38A54-5BF1-4A26-AB0E-4B1489A33D02}"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74</a:t>
            </a:fld>
            <a:endParaRPr lang="en-US" altLang="en-US" sz="1400">
              <a:solidFill>
                <a:srgbClr val="7C6A55"/>
              </a:solidFill>
              <a:latin typeface="Arial" pitchFamily="34" charset="0"/>
              <a:ea typeface="Geneva"/>
              <a:cs typeface="Geneva"/>
            </a:endParaRPr>
          </a:p>
        </p:txBody>
      </p:sp>
      <p:pic>
        <p:nvPicPr>
          <p:cNvPr id="1026" name="Picture 2"/>
          <p:cNvPicPr>
            <a:picLocks noChangeAspect="1" noChangeArrowheads="1"/>
          </p:cNvPicPr>
          <p:nvPr>
            <p:custDataLst>
              <p:tags r:id="rId3"/>
            </p:custDataLst>
          </p:nvPr>
        </p:nvPicPr>
        <p:blipFill>
          <a:blip r:embed="rId21" cstate="print"/>
          <a:srcRect/>
          <a:stretch>
            <a:fillRect/>
          </a:stretch>
        </p:blipFill>
        <p:spPr bwMode="auto">
          <a:xfrm>
            <a:off x="454148" y="1570638"/>
            <a:ext cx="8229600" cy="3956050"/>
          </a:xfrm>
          <a:prstGeom prst="rect">
            <a:avLst/>
          </a:prstGeom>
          <a:noFill/>
          <a:ln w="9525">
            <a:noFill/>
            <a:miter lim="800000"/>
            <a:headEnd/>
            <a:tailEnd/>
          </a:ln>
        </p:spPr>
      </p:pic>
      <p:cxnSp>
        <p:nvCxnSpPr>
          <p:cNvPr id="9" name="Straight Connector 8"/>
          <p:cNvCxnSpPr>
            <a:cxnSpLocks noChangeShapeType="1"/>
          </p:cNvCxnSpPr>
          <p:nvPr>
            <p:custDataLst>
              <p:tags r:id="rId4"/>
            </p:custDataLst>
          </p:nvPr>
        </p:nvCxnSpPr>
        <p:spPr bwMode="auto">
          <a:xfrm flipV="1">
            <a:off x="1790700" y="4267200"/>
            <a:ext cx="228600" cy="381000"/>
          </a:xfrm>
          <a:prstGeom prst="line">
            <a:avLst/>
          </a:prstGeom>
          <a:noFill/>
          <a:ln w="76200" algn="ctr">
            <a:solidFill>
              <a:schemeClr val="tx1"/>
            </a:solidFill>
            <a:round/>
            <a:headEnd/>
            <a:tailEnd/>
          </a:ln>
        </p:spPr>
      </p:cxnSp>
      <p:cxnSp>
        <p:nvCxnSpPr>
          <p:cNvPr id="10" name="Straight Connector 9"/>
          <p:cNvCxnSpPr>
            <a:cxnSpLocks noChangeShapeType="1"/>
          </p:cNvCxnSpPr>
          <p:nvPr>
            <p:custDataLst>
              <p:tags r:id="rId5"/>
            </p:custDataLst>
          </p:nvPr>
        </p:nvCxnSpPr>
        <p:spPr bwMode="auto">
          <a:xfrm>
            <a:off x="1981200" y="4267200"/>
            <a:ext cx="533400" cy="76200"/>
          </a:xfrm>
          <a:prstGeom prst="line">
            <a:avLst/>
          </a:prstGeom>
          <a:noFill/>
          <a:ln w="76200" algn="ctr">
            <a:solidFill>
              <a:schemeClr val="tx1"/>
            </a:solidFill>
            <a:round/>
            <a:headEnd/>
            <a:tailEnd/>
          </a:ln>
        </p:spPr>
      </p:cxnSp>
      <p:cxnSp>
        <p:nvCxnSpPr>
          <p:cNvPr id="11" name="Straight Connector 10"/>
          <p:cNvCxnSpPr>
            <a:cxnSpLocks noChangeShapeType="1"/>
          </p:cNvCxnSpPr>
          <p:nvPr>
            <p:custDataLst>
              <p:tags r:id="rId6"/>
            </p:custDataLst>
          </p:nvPr>
        </p:nvCxnSpPr>
        <p:spPr bwMode="auto">
          <a:xfrm>
            <a:off x="2514600" y="4343400"/>
            <a:ext cx="457200" cy="152400"/>
          </a:xfrm>
          <a:prstGeom prst="line">
            <a:avLst/>
          </a:prstGeom>
          <a:noFill/>
          <a:ln w="76200" algn="ctr">
            <a:solidFill>
              <a:schemeClr val="tx1"/>
            </a:solidFill>
            <a:round/>
            <a:headEnd/>
            <a:tailEnd/>
          </a:ln>
        </p:spPr>
      </p:cxnSp>
      <p:cxnSp>
        <p:nvCxnSpPr>
          <p:cNvPr id="12" name="Straight Connector 11"/>
          <p:cNvCxnSpPr>
            <a:cxnSpLocks noChangeShapeType="1"/>
          </p:cNvCxnSpPr>
          <p:nvPr>
            <p:custDataLst>
              <p:tags r:id="rId7"/>
            </p:custDataLst>
          </p:nvPr>
        </p:nvCxnSpPr>
        <p:spPr bwMode="auto">
          <a:xfrm flipV="1">
            <a:off x="2971800" y="4343400"/>
            <a:ext cx="533400" cy="152400"/>
          </a:xfrm>
          <a:prstGeom prst="line">
            <a:avLst/>
          </a:prstGeom>
          <a:noFill/>
          <a:ln w="76200" algn="ctr">
            <a:solidFill>
              <a:schemeClr val="tx1"/>
            </a:solidFill>
            <a:round/>
            <a:headEnd/>
            <a:tailEnd/>
          </a:ln>
        </p:spPr>
      </p:cxnSp>
      <p:cxnSp>
        <p:nvCxnSpPr>
          <p:cNvPr id="13" name="Straight Connector 12"/>
          <p:cNvCxnSpPr>
            <a:cxnSpLocks noChangeShapeType="1"/>
          </p:cNvCxnSpPr>
          <p:nvPr>
            <p:custDataLst>
              <p:tags r:id="rId8"/>
            </p:custDataLst>
          </p:nvPr>
        </p:nvCxnSpPr>
        <p:spPr bwMode="auto">
          <a:xfrm>
            <a:off x="3505200" y="4343400"/>
            <a:ext cx="457200" cy="0"/>
          </a:xfrm>
          <a:prstGeom prst="line">
            <a:avLst/>
          </a:prstGeom>
          <a:noFill/>
          <a:ln w="76200" algn="ctr">
            <a:solidFill>
              <a:schemeClr val="tx1"/>
            </a:solidFill>
            <a:round/>
            <a:headEnd/>
            <a:tailEnd/>
          </a:ln>
        </p:spPr>
      </p:cxnSp>
      <p:cxnSp>
        <p:nvCxnSpPr>
          <p:cNvPr id="14" name="Straight Connector 13"/>
          <p:cNvCxnSpPr>
            <a:cxnSpLocks noChangeShapeType="1"/>
          </p:cNvCxnSpPr>
          <p:nvPr>
            <p:custDataLst>
              <p:tags r:id="rId9"/>
            </p:custDataLst>
          </p:nvPr>
        </p:nvCxnSpPr>
        <p:spPr bwMode="auto">
          <a:xfrm flipV="1">
            <a:off x="3962400" y="3810000"/>
            <a:ext cx="457200" cy="533400"/>
          </a:xfrm>
          <a:prstGeom prst="line">
            <a:avLst/>
          </a:prstGeom>
          <a:noFill/>
          <a:ln w="76200" algn="ctr">
            <a:solidFill>
              <a:schemeClr val="tx1"/>
            </a:solidFill>
            <a:round/>
            <a:headEnd/>
            <a:tailEnd/>
          </a:ln>
        </p:spPr>
      </p:cxnSp>
      <p:cxnSp>
        <p:nvCxnSpPr>
          <p:cNvPr id="15" name="Straight Connector 14"/>
          <p:cNvCxnSpPr>
            <a:cxnSpLocks noChangeShapeType="1"/>
          </p:cNvCxnSpPr>
          <p:nvPr>
            <p:custDataLst>
              <p:tags r:id="rId10"/>
            </p:custDataLst>
          </p:nvPr>
        </p:nvCxnSpPr>
        <p:spPr bwMode="auto">
          <a:xfrm>
            <a:off x="4419600" y="3810000"/>
            <a:ext cx="533400" cy="76200"/>
          </a:xfrm>
          <a:prstGeom prst="line">
            <a:avLst/>
          </a:prstGeom>
          <a:noFill/>
          <a:ln w="76200" algn="ctr">
            <a:solidFill>
              <a:schemeClr val="tx1"/>
            </a:solidFill>
            <a:round/>
            <a:headEnd/>
            <a:tailEnd/>
          </a:ln>
        </p:spPr>
      </p:cxnSp>
      <p:cxnSp>
        <p:nvCxnSpPr>
          <p:cNvPr id="16" name="Straight Connector 15"/>
          <p:cNvCxnSpPr>
            <a:cxnSpLocks noChangeShapeType="1"/>
          </p:cNvCxnSpPr>
          <p:nvPr>
            <p:custDataLst>
              <p:tags r:id="rId11"/>
            </p:custDataLst>
          </p:nvPr>
        </p:nvCxnSpPr>
        <p:spPr bwMode="auto">
          <a:xfrm flipV="1">
            <a:off x="4953000" y="3733800"/>
            <a:ext cx="457200" cy="152400"/>
          </a:xfrm>
          <a:prstGeom prst="line">
            <a:avLst/>
          </a:prstGeom>
          <a:noFill/>
          <a:ln w="76200" algn="ctr">
            <a:solidFill>
              <a:schemeClr val="tx1"/>
            </a:solidFill>
            <a:round/>
            <a:headEnd/>
            <a:tailEnd/>
          </a:ln>
        </p:spPr>
      </p:cxnSp>
      <p:cxnSp>
        <p:nvCxnSpPr>
          <p:cNvPr id="17" name="Straight Connector 16"/>
          <p:cNvCxnSpPr>
            <a:cxnSpLocks noChangeShapeType="1"/>
          </p:cNvCxnSpPr>
          <p:nvPr>
            <p:custDataLst>
              <p:tags r:id="rId12"/>
            </p:custDataLst>
          </p:nvPr>
        </p:nvCxnSpPr>
        <p:spPr bwMode="auto">
          <a:xfrm flipV="1">
            <a:off x="5410200" y="3429000"/>
            <a:ext cx="304800" cy="304800"/>
          </a:xfrm>
          <a:prstGeom prst="line">
            <a:avLst/>
          </a:prstGeom>
          <a:noFill/>
          <a:ln w="76200" algn="ctr">
            <a:solidFill>
              <a:schemeClr val="tx1"/>
            </a:solidFill>
            <a:round/>
            <a:headEnd/>
            <a:tailEnd/>
          </a:ln>
        </p:spPr>
      </p:cxnSp>
      <p:cxnSp>
        <p:nvCxnSpPr>
          <p:cNvPr id="18" name="Straight Connector 17"/>
          <p:cNvCxnSpPr>
            <a:cxnSpLocks noChangeShapeType="1"/>
          </p:cNvCxnSpPr>
          <p:nvPr>
            <p:custDataLst>
              <p:tags r:id="rId13"/>
            </p:custDataLst>
          </p:nvPr>
        </p:nvCxnSpPr>
        <p:spPr bwMode="auto">
          <a:xfrm flipV="1">
            <a:off x="5715000" y="2667000"/>
            <a:ext cx="228600" cy="762000"/>
          </a:xfrm>
          <a:prstGeom prst="line">
            <a:avLst/>
          </a:prstGeom>
          <a:noFill/>
          <a:ln w="76200" algn="ctr">
            <a:solidFill>
              <a:schemeClr val="tx1"/>
            </a:solidFill>
            <a:round/>
            <a:headEnd/>
            <a:tailEnd/>
          </a:ln>
        </p:spPr>
      </p:cxnSp>
      <p:sp>
        <p:nvSpPr>
          <p:cNvPr id="7" name="TextBox 6"/>
          <p:cNvSpPr txBox="1">
            <a:spLocks noChangeArrowheads="1"/>
          </p:cNvSpPr>
          <p:nvPr>
            <p:custDataLst>
              <p:tags r:id="rId14"/>
            </p:custDataLst>
          </p:nvPr>
        </p:nvSpPr>
        <p:spPr bwMode="auto">
          <a:xfrm>
            <a:off x="6726385" y="3886158"/>
            <a:ext cx="2038350" cy="584200"/>
          </a:xfrm>
          <a:prstGeom prst="rect">
            <a:avLst/>
          </a:prstGeom>
          <a:noFill/>
          <a:ln w="9525">
            <a:noFill/>
            <a:miter lim="800000"/>
            <a:headEnd/>
            <a:tailEnd/>
          </a:ln>
        </p:spPr>
        <p:txBody>
          <a:bodyPr>
            <a:spAutoFit/>
          </a:bodyPr>
          <a:lstStyle/>
          <a:p>
            <a:pPr eaLnBrk="0" hangingPunct="0">
              <a:lnSpc>
                <a:spcPct val="85000"/>
              </a:lnSpc>
            </a:pPr>
            <a:r>
              <a:rPr lang="fr-CA" altLang="en-US" sz="2800" baseline="-25000" dirty="0">
                <a:solidFill>
                  <a:srgbClr val="7C6A55"/>
                </a:solidFill>
                <a:ea typeface="Geneva"/>
                <a:cs typeface="Geneva"/>
              </a:rPr>
              <a:t>Ce qui se passe réellement</a:t>
            </a:r>
          </a:p>
        </p:txBody>
      </p:sp>
      <p:sp>
        <p:nvSpPr>
          <p:cNvPr id="3" name="ZoneTexte 2"/>
          <p:cNvSpPr txBox="1"/>
          <p:nvPr>
            <p:custDataLst>
              <p:tags r:id="rId15"/>
            </p:custDataLst>
          </p:nvPr>
        </p:nvSpPr>
        <p:spPr>
          <a:xfrm>
            <a:off x="3238500" y="1570638"/>
            <a:ext cx="2705100" cy="584775"/>
          </a:xfrm>
          <a:prstGeom prst="rect">
            <a:avLst/>
          </a:prstGeom>
          <a:solidFill>
            <a:schemeClr val="bg1"/>
          </a:solidFill>
        </p:spPr>
        <p:txBody>
          <a:bodyPr wrap="square" rtlCol="0">
            <a:spAutoFit/>
          </a:bodyPr>
          <a:lstStyle/>
          <a:p>
            <a:r>
              <a:rPr lang="fr-CA" sz="3200" b="1" baseline="-25000" dirty="0" smtClean="0">
                <a:solidFill>
                  <a:srgbClr val="7C6A55"/>
                </a:solidFill>
                <a:ea typeface="Geneva"/>
                <a:cs typeface="Geneva"/>
              </a:rPr>
              <a:t>Résultat</a:t>
            </a:r>
            <a:r>
              <a:rPr lang="fr-CA" sz="3200" b="1" dirty="0" smtClean="0">
                <a:solidFill>
                  <a:srgbClr val="7C6A55"/>
                </a:solidFill>
                <a:ea typeface="Geneva"/>
                <a:cs typeface="Geneva"/>
              </a:rPr>
              <a:t> </a:t>
            </a:r>
            <a:r>
              <a:rPr lang="fr-CA" sz="3200" b="1" baseline="-25000" dirty="0" smtClean="0">
                <a:solidFill>
                  <a:srgbClr val="7C6A55"/>
                </a:solidFill>
                <a:ea typeface="Geneva"/>
                <a:cs typeface="Geneva"/>
              </a:rPr>
              <a:t>attendu</a:t>
            </a:r>
            <a:endParaRPr lang="fr-CA" sz="3200" b="1" baseline="-25000" dirty="0">
              <a:solidFill>
                <a:srgbClr val="7C6A55"/>
              </a:solidFill>
              <a:ea typeface="Geneva"/>
              <a:cs typeface="Geneva"/>
            </a:endParaRPr>
          </a:p>
        </p:txBody>
      </p:sp>
      <p:sp>
        <p:nvSpPr>
          <p:cNvPr id="4" name="ZoneTexte 3"/>
          <p:cNvSpPr txBox="1"/>
          <p:nvPr>
            <p:custDataLst>
              <p:tags r:id="rId16"/>
            </p:custDataLst>
          </p:nvPr>
        </p:nvSpPr>
        <p:spPr>
          <a:xfrm>
            <a:off x="6660232" y="3544004"/>
            <a:ext cx="1948583" cy="379591"/>
          </a:xfrm>
          <a:prstGeom prst="rect">
            <a:avLst/>
          </a:prstGeom>
          <a:solidFill>
            <a:schemeClr val="bg1"/>
          </a:solidFill>
        </p:spPr>
        <p:txBody>
          <a:bodyPr wrap="square" rtlCol="0">
            <a:spAutoFit/>
          </a:bodyPr>
          <a:lstStyle/>
          <a:p>
            <a:r>
              <a:rPr lang="fr-CA" sz="2800" baseline="-25000" dirty="0">
                <a:solidFill>
                  <a:srgbClr val="7C6A55"/>
                </a:solidFill>
                <a:ea typeface="Geneva"/>
                <a:cs typeface="Geneva"/>
              </a:rPr>
              <a:t>Résultat</a:t>
            </a:r>
            <a:r>
              <a:rPr lang="fr-CA" dirty="0" smtClean="0"/>
              <a:t> </a:t>
            </a:r>
            <a:r>
              <a:rPr lang="fr-CA" sz="2800" baseline="-25000" dirty="0">
                <a:solidFill>
                  <a:srgbClr val="7C6A55"/>
                </a:solidFill>
                <a:ea typeface="Geneva"/>
                <a:cs typeface="Geneva"/>
              </a:rPr>
              <a:t>attendu</a:t>
            </a:r>
          </a:p>
        </p:txBody>
      </p:sp>
      <p:sp>
        <p:nvSpPr>
          <p:cNvPr id="2" name="ZoneTexte 1"/>
          <p:cNvSpPr txBox="1"/>
          <p:nvPr>
            <p:custDataLst>
              <p:tags r:id="rId17"/>
            </p:custDataLst>
          </p:nvPr>
        </p:nvSpPr>
        <p:spPr>
          <a:xfrm>
            <a:off x="456393" y="2780928"/>
            <a:ext cx="512961" cy="1477328"/>
          </a:xfrm>
          <a:prstGeom prst="rect">
            <a:avLst/>
          </a:prstGeom>
          <a:solidFill>
            <a:schemeClr val="bg1"/>
          </a:solidFill>
        </p:spPr>
        <p:txBody>
          <a:bodyPr vert="vert270" wrap="square" rtlCol="0" anchor="ctr" anchorCtr="1">
            <a:spAutoFit/>
          </a:bodyPr>
          <a:lstStyle/>
          <a:p>
            <a:r>
              <a:rPr lang="fr-CA" sz="3200" b="1" baseline="-25000" dirty="0">
                <a:solidFill>
                  <a:srgbClr val="7C6A55"/>
                </a:solidFill>
                <a:ea typeface="Geneva"/>
                <a:cs typeface="Geneva"/>
              </a:rPr>
              <a:t>PROGRÈS</a:t>
            </a:r>
          </a:p>
        </p:txBody>
      </p:sp>
      <p:sp>
        <p:nvSpPr>
          <p:cNvPr id="5" name="ZoneTexte 4"/>
          <p:cNvSpPr txBox="1"/>
          <p:nvPr>
            <p:custDataLst>
              <p:tags r:id="rId18"/>
            </p:custDataLst>
          </p:nvPr>
        </p:nvSpPr>
        <p:spPr>
          <a:xfrm>
            <a:off x="3428913" y="5096656"/>
            <a:ext cx="1221084" cy="420628"/>
          </a:xfrm>
          <a:prstGeom prst="rect">
            <a:avLst/>
          </a:prstGeom>
          <a:solidFill>
            <a:schemeClr val="bg1"/>
          </a:solidFill>
        </p:spPr>
        <p:txBody>
          <a:bodyPr wrap="square" rtlCol="0">
            <a:spAutoFit/>
          </a:bodyPr>
          <a:lstStyle/>
          <a:p>
            <a:r>
              <a:rPr lang="fr-CA" sz="3200" b="1" baseline="-25000" dirty="0">
                <a:solidFill>
                  <a:srgbClr val="7C6A55"/>
                </a:solidFill>
                <a:ea typeface="Geneva"/>
                <a:cs typeface="Geneva"/>
              </a:rPr>
              <a:t>TEMPS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ntr" presetSubtype="0" fill="hold"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0" presetClass="entr" presetSubtype="0" fill="hold"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0" presetClass="entr" presetSubtype="0" fill="hold"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70338" name="Slide Number Placeholder 3"/>
          <p:cNvSpPr>
            <a:spLocks noGrp="1"/>
          </p:cNvSpPr>
          <p:nvPr>
            <p:ph type="sldNum" sz="quarter" idx="10"/>
            <p:custDataLst>
              <p:tags r:id="rId1"/>
            </p:custDataLst>
          </p:nvPr>
        </p:nvSpPr>
        <p:spPr>
          <a:noFill/>
        </p:spPr>
        <p:txBody>
          <a:bodyPr/>
          <a:lstStyle/>
          <a:p>
            <a:pPr fontAlgn="base">
              <a:spcBef>
                <a:spcPct val="0"/>
              </a:spcBef>
              <a:spcAft>
                <a:spcPct val="0"/>
              </a:spcAft>
            </a:pPr>
            <a:fld id="{D0EAE675-8917-4BBF-8184-8DAD70D8715C}" type="slidenum">
              <a:rPr lang="en-US" smtClean="0">
                <a:solidFill>
                  <a:srgbClr val="7C6A55"/>
                </a:solidFill>
                <a:latin typeface="Arial" pitchFamily="34" charset="0"/>
                <a:ea typeface="MS PGothic" pitchFamily="34" charset="-128"/>
              </a:rPr>
              <a:pPr fontAlgn="base">
                <a:spcBef>
                  <a:spcPct val="0"/>
                </a:spcBef>
                <a:spcAft>
                  <a:spcPct val="0"/>
                </a:spcAft>
              </a:pPr>
              <a:t>75</a:t>
            </a:fld>
            <a:endParaRPr lang="en-US" smtClean="0">
              <a:solidFill>
                <a:srgbClr val="7C6A55"/>
              </a:solidFill>
              <a:latin typeface="Arial" pitchFamily="34" charset="0"/>
              <a:ea typeface="MS PGothic" pitchFamily="34" charset="-128"/>
            </a:endParaRPr>
          </a:p>
        </p:txBody>
      </p:sp>
      <p:pic>
        <p:nvPicPr>
          <p:cNvPr id="270339" name="Picture 2"/>
          <p:cNvPicPr>
            <a:picLocks noChangeAspect="1" noChangeArrowheads="1"/>
          </p:cNvPicPr>
          <p:nvPr>
            <p:custDataLst>
              <p:tags r:id="rId2"/>
            </p:custDataLst>
          </p:nvPr>
        </p:nvPicPr>
        <p:blipFill>
          <a:blip r:embed="rId4" cstate="print"/>
          <a:srcRect/>
          <a:stretch>
            <a:fillRect/>
          </a:stretch>
        </p:blipFill>
        <p:spPr bwMode="auto">
          <a:xfrm>
            <a:off x="2971800" y="1143000"/>
            <a:ext cx="3276600" cy="38227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custDataLst>
              <p:tags r:id="rId1"/>
            </p:custDataLst>
          </p:nvPr>
        </p:nvSpPr>
        <p:spPr/>
        <p:txBody>
          <a:bodyPr/>
          <a:lstStyle/>
          <a:p>
            <a:pPr>
              <a:defRPr/>
            </a:pPr>
            <a:r>
              <a:rPr lang="en-CA" dirty="0" err="1" smtClean="0"/>
              <a:t>PROCHAINES</a:t>
            </a:r>
            <a:r>
              <a:rPr lang="en-CA" dirty="0" smtClean="0"/>
              <a:t> </a:t>
            </a:r>
            <a:r>
              <a:rPr lang="en-CA" dirty="0" err="1" smtClean="0"/>
              <a:t>ÉTAPES</a:t>
            </a:r>
            <a:endParaRPr lang="en-US" dirty="0"/>
          </a:p>
        </p:txBody>
      </p:sp>
      <p:sp>
        <p:nvSpPr>
          <p:cNvPr id="271363" name="Text Placeholder 5"/>
          <p:cNvSpPr>
            <a:spLocks noGrp="1"/>
          </p:cNvSpPr>
          <p:nvPr>
            <p:ph type="body" idx="1"/>
            <p:custDataLst>
              <p:tags r:id="rId2"/>
            </p:custDataLst>
          </p:nvPr>
        </p:nvSpPr>
        <p:spPr/>
        <p:txBody>
          <a:bodyPr/>
          <a:lstStyle/>
          <a:p>
            <a:endParaRPr lang="fr-FR" smtClean="0"/>
          </a:p>
        </p:txBody>
      </p:sp>
      <p:sp>
        <p:nvSpPr>
          <p:cNvPr id="271364" name="Slide Number Placeholder 3"/>
          <p:cNvSpPr>
            <a:spLocks noGrp="1"/>
          </p:cNvSpPr>
          <p:nvPr>
            <p:ph type="sldNum" sz="quarter" idx="10"/>
            <p:custDataLst>
              <p:tags r:id="rId3"/>
            </p:custDataLst>
          </p:nvPr>
        </p:nvSpPr>
        <p:spPr>
          <a:noFill/>
        </p:spPr>
        <p:txBody>
          <a:bodyPr/>
          <a:lstStyle/>
          <a:p>
            <a:pPr fontAlgn="base">
              <a:spcBef>
                <a:spcPct val="0"/>
              </a:spcBef>
              <a:spcAft>
                <a:spcPct val="0"/>
              </a:spcAft>
            </a:pPr>
            <a:fld id="{83C51100-589B-461E-B4DC-83B390B422D8}" type="slidenum">
              <a:rPr lang="en-CA" smtClean="0">
                <a:latin typeface="Arial" pitchFamily="34" charset="0"/>
                <a:ea typeface="MS PGothic" pitchFamily="34" charset="-128"/>
              </a:rPr>
              <a:pPr fontAlgn="base">
                <a:spcBef>
                  <a:spcPct val="0"/>
                </a:spcBef>
                <a:spcAft>
                  <a:spcPct val="0"/>
                </a:spcAft>
              </a:pPr>
              <a:t>76</a:t>
            </a:fld>
            <a:endParaRPr lang="en-CA" smtClean="0">
              <a:latin typeface="Arial" pitchFamily="34" charset="0"/>
              <a:ea typeface="MS PGothic" pitchFamily="34" charset="-128"/>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Slide Number Placeholder 3"/>
          <p:cNvSpPr>
            <a:spLocks noGrp="1"/>
          </p:cNvSpPr>
          <p:nvPr>
            <p:ph type="sldNum" sz="quarter" idx="10"/>
            <p:custDataLst>
              <p:tags r:id="rId1"/>
            </p:custDataLst>
          </p:nvPr>
        </p:nvSpPr>
        <p:spPr>
          <a:noFill/>
          <a:ln>
            <a:miter lim="800000"/>
            <a:headEnd/>
            <a:tailEnd/>
          </a:ln>
        </p:spPr>
        <p:txBody>
          <a:bodyPr/>
          <a:lstStyle/>
          <a:p>
            <a:pPr eaLnBrk="0" fontAlgn="base" hangingPunct="0">
              <a:spcBef>
                <a:spcPct val="0"/>
              </a:spcBef>
              <a:spcAft>
                <a:spcPct val="0"/>
              </a:spcAft>
            </a:pPr>
            <a:fld id="{C7A9E9AD-1084-4B7E-8498-C5DD9B755E0D}" type="slidenum">
              <a:rPr lang="en-US" altLang="en-US" baseline="-25000" smtClean="0">
                <a:solidFill>
                  <a:srgbClr val="000000"/>
                </a:solidFill>
                <a:latin typeface="Arial" pitchFamily="34" charset="0"/>
                <a:ea typeface="Geneva"/>
                <a:cs typeface="Geneva"/>
              </a:rPr>
              <a:pPr eaLnBrk="0" fontAlgn="base" hangingPunct="0">
                <a:spcBef>
                  <a:spcPct val="0"/>
                </a:spcBef>
                <a:spcAft>
                  <a:spcPct val="0"/>
                </a:spcAft>
              </a:pPr>
              <a:t>77</a:t>
            </a:fld>
            <a:endParaRPr lang="en-US" altLang="en-US" baseline="-25000" smtClean="0">
              <a:solidFill>
                <a:srgbClr val="000000"/>
              </a:solidFill>
              <a:latin typeface="Arial" pitchFamily="34" charset="0"/>
              <a:ea typeface="Geneva"/>
              <a:cs typeface="Geneva"/>
            </a:endParaRPr>
          </a:p>
        </p:txBody>
      </p:sp>
      <p:sp>
        <p:nvSpPr>
          <p:cNvPr id="4" name="Espace réservé du contenu 3"/>
          <p:cNvSpPr>
            <a:spLocks noGrp="1"/>
          </p:cNvSpPr>
          <p:nvPr>
            <p:ph idx="1"/>
            <p:custDataLst>
              <p:tags r:id="rId2"/>
            </p:custDataLst>
          </p:nvPr>
        </p:nvSpPr>
        <p:spPr/>
        <p:txBody>
          <a:bodyPr/>
          <a:lstStyle/>
          <a:p>
            <a:endParaRPr lang="fr-CA" dirty="0"/>
          </a:p>
        </p:txBody>
      </p:sp>
      <p:graphicFrame>
        <p:nvGraphicFramePr>
          <p:cNvPr id="10" name="Content Placeholder 4"/>
          <p:cNvGraphicFramePr>
            <a:graphicFrameLocks/>
          </p:cNvGraphicFramePr>
          <p:nvPr>
            <p:custDataLst>
              <p:tags r:id="rId3"/>
            </p:custDataLst>
            <p:extLst>
              <p:ext uri="{D42A27DB-BD31-4B8C-83A1-F6EECF244321}">
                <p14:modId xmlns:p14="http://schemas.microsoft.com/office/powerpoint/2010/main" val="2466305330"/>
              </p:ext>
            </p:extLst>
          </p:nvPr>
        </p:nvGraphicFramePr>
        <p:xfrm>
          <a:off x="-1097280" y="1052736"/>
          <a:ext cx="10241280" cy="48539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graphicEl>
                                              <a:dgm id="{74E33F43-D4AA-4117-AD3B-2231C1FD605E}"/>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graphicEl>
                                              <a:dgm id="{AFC7CC99-B78E-417D-A8C1-2DDFDD79F84F}"/>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graphicEl>
                                              <a:dgm id="{33CEEC88-D961-41DD-86B7-819355131C0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graphicEl>
                                              <a:dgm id="{8AF35DC6-BB09-4F58-B154-B529D9E27DA3}"/>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graphicEl>
                                              <a:dgm id="{972AF410-089F-42E6-88C9-F9A27D09EE77}"/>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graphicEl>
                                              <a:dgm id="{77260E4D-2D78-4E19-BAC8-511889D034DE}"/>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graphicEl>
                                              <a:dgm id="{79F4F3F8-BD99-469C-8909-31F95A87F961}"/>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graphicEl>
                                              <a:dgm id="{8F4311DD-5E0C-4A07-94BE-280802978109}"/>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graphicEl>
                                              <a:dgm id="{BA5EC377-FAAD-499C-B0E5-D4209F6C6F21}"/>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graphicEl>
                                              <a:dgm id="{FAA65B02-9034-40AF-87B7-3847868D212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lvlOne"/>
        </p:bldSub>
      </p:bldGraphic>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Title 1"/>
          <p:cNvSpPr>
            <a:spLocks noGrp="1"/>
          </p:cNvSpPr>
          <p:nvPr>
            <p:ph type="title"/>
            <p:custDataLst>
              <p:tags r:id="rId1"/>
            </p:custDataLst>
          </p:nvPr>
        </p:nvSpPr>
        <p:spPr/>
        <p:txBody>
          <a:bodyPr/>
          <a:lstStyle/>
          <a:p>
            <a:r>
              <a:rPr lang="fr-CA" noProof="0" dirty="0" smtClean="0"/>
              <a:t>Les prochaines étapes</a:t>
            </a:r>
          </a:p>
        </p:txBody>
      </p:sp>
      <p:sp>
        <p:nvSpPr>
          <p:cNvPr id="273411" name="Content Placeholder 2"/>
          <p:cNvSpPr>
            <a:spLocks noGrp="1"/>
          </p:cNvSpPr>
          <p:nvPr>
            <p:ph idx="1"/>
            <p:custDataLst>
              <p:tags r:id="rId2"/>
            </p:custDataLst>
          </p:nvPr>
        </p:nvSpPr>
        <p:spPr/>
        <p:txBody>
          <a:bodyPr/>
          <a:lstStyle/>
          <a:p>
            <a:r>
              <a:rPr lang="fr-CA" sz="2400" noProof="0" dirty="0" smtClean="0"/>
              <a:t>Mettre en œuvre les étapes AMÉLIORER et CONTRÔLER</a:t>
            </a:r>
          </a:p>
          <a:p>
            <a:r>
              <a:rPr lang="fr-CA" sz="2400" noProof="0" dirty="0" smtClean="0"/>
              <a:t>Effectuer un suivi à des fins d’encadrement</a:t>
            </a:r>
          </a:p>
          <a:p>
            <a:r>
              <a:rPr lang="fr-CA" sz="2400" dirty="0" smtClean="0"/>
              <a:t>Assister à</a:t>
            </a:r>
            <a:r>
              <a:rPr lang="fr-CA" sz="2400" noProof="0" dirty="0" smtClean="0"/>
              <a:t> une autre </a:t>
            </a:r>
            <a:r>
              <a:rPr lang="fr-CA" sz="2400" dirty="0" smtClean="0"/>
              <a:t>vidéoconférence</a:t>
            </a:r>
            <a:endParaRPr lang="fr-CA" sz="2400" noProof="0" dirty="0" smtClean="0"/>
          </a:p>
          <a:p>
            <a:r>
              <a:rPr lang="fr-CA" sz="2400" dirty="0" smtClean="0"/>
              <a:t>Examiner vos projets et les progrès obtenus</a:t>
            </a:r>
            <a:endParaRPr lang="fr-CA" sz="2400" noProof="0" dirty="0" smtClean="0"/>
          </a:p>
          <a:p>
            <a:r>
              <a:rPr lang="fr-CA" sz="2400" noProof="0" dirty="0" smtClean="0"/>
              <a:t>Obtenir votre certificat</a:t>
            </a:r>
          </a:p>
        </p:txBody>
      </p:sp>
      <p:sp>
        <p:nvSpPr>
          <p:cNvPr id="273412" name="Slide Number Placeholder 3"/>
          <p:cNvSpPr>
            <a:spLocks noGrp="1"/>
          </p:cNvSpPr>
          <p:nvPr>
            <p:ph type="sldNum" sz="quarter" idx="10"/>
            <p:custDataLst>
              <p:tags r:id="rId3"/>
            </p:custDataLst>
          </p:nvPr>
        </p:nvSpPr>
        <p:spPr>
          <a:noFill/>
          <a:ln>
            <a:miter lim="800000"/>
            <a:headEnd/>
            <a:tailEnd/>
          </a:ln>
        </p:spPr>
        <p:txBody>
          <a:bodyPr/>
          <a:lstStyle/>
          <a:p>
            <a:pPr fontAlgn="base">
              <a:spcBef>
                <a:spcPct val="0"/>
              </a:spcBef>
              <a:spcAft>
                <a:spcPct val="0"/>
              </a:spcAft>
            </a:pPr>
            <a:fld id="{C5C2E389-5DE4-430E-8BAA-7B8862CE6C78}" type="slidenum">
              <a:rPr lang="en-US" smtClean="0">
                <a:latin typeface="Arial" pitchFamily="34" charset="0"/>
              </a:rPr>
              <a:pPr fontAlgn="base">
                <a:spcBef>
                  <a:spcPct val="0"/>
                </a:spcBef>
                <a:spcAft>
                  <a:spcPct val="0"/>
                </a:spcAft>
              </a:pPr>
              <a:t>78</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Title 1"/>
          <p:cNvSpPr>
            <a:spLocks noGrp="1"/>
          </p:cNvSpPr>
          <p:nvPr>
            <p:ph type="title"/>
            <p:custDataLst>
              <p:tags r:id="rId1"/>
            </p:custDataLst>
          </p:nvPr>
        </p:nvSpPr>
        <p:spPr/>
        <p:txBody>
          <a:bodyPr/>
          <a:lstStyle/>
          <a:p>
            <a:r>
              <a:rPr lang="fr-CA" altLang="en-US" noProof="0" dirty="0" smtClean="0"/>
              <a:t>Service de soutien et d’accompagnement</a:t>
            </a:r>
          </a:p>
        </p:txBody>
      </p:sp>
      <p:sp>
        <p:nvSpPr>
          <p:cNvPr id="274435" name="Content Placeholder 2"/>
          <p:cNvSpPr>
            <a:spLocks noGrp="1"/>
          </p:cNvSpPr>
          <p:nvPr>
            <p:ph sz="half" idx="1"/>
            <p:custDataLst>
              <p:tags r:id="rId2"/>
            </p:custDataLst>
          </p:nvPr>
        </p:nvSpPr>
        <p:spPr>
          <a:xfrm>
            <a:off x="5148263" y="2781300"/>
            <a:ext cx="3619500" cy="3276600"/>
          </a:xfrm>
        </p:spPr>
        <p:txBody>
          <a:bodyPr/>
          <a:lstStyle/>
          <a:p>
            <a:pPr marL="0" indent="0">
              <a:buFont typeface="Wingdings" pitchFamily="2" charset="2"/>
              <a:buNone/>
            </a:pPr>
            <a:r>
              <a:rPr lang="fr-CA" altLang="en-US" noProof="0" dirty="0" smtClean="0"/>
              <a:t>Craig </a:t>
            </a:r>
            <a:r>
              <a:rPr lang="fr-CA" altLang="en-US" noProof="0" dirty="0" err="1" smtClean="0"/>
              <a:t>Szelestowski</a:t>
            </a:r>
            <a:r>
              <a:rPr lang="fr-CA" altLang="en-US" noProof="0" dirty="0" smtClean="0"/>
              <a:t> </a:t>
            </a:r>
          </a:p>
          <a:p>
            <a:pPr marL="0" indent="0">
              <a:buFont typeface="Wingdings" pitchFamily="2" charset="2"/>
              <a:buNone/>
            </a:pPr>
            <a:r>
              <a:rPr lang="fr-CA" altLang="en-US" noProof="0" dirty="0" smtClean="0"/>
              <a:t>613-266-4653 </a:t>
            </a:r>
          </a:p>
          <a:p>
            <a:pPr marL="0" indent="0">
              <a:buFont typeface="Wingdings" pitchFamily="2" charset="2"/>
              <a:buNone/>
            </a:pPr>
            <a:r>
              <a:rPr lang="fr-CA" altLang="en-US" sz="2400" noProof="0" dirty="0" smtClean="0">
                <a:hlinkClick r:id="rId7"/>
              </a:rPr>
              <a:t>craig@leanagility.com</a:t>
            </a:r>
            <a:endParaRPr lang="fr-CA" altLang="en-US" sz="2400" noProof="0" dirty="0" smtClean="0"/>
          </a:p>
          <a:p>
            <a:pPr marL="0" indent="0">
              <a:buFont typeface="Wingdings" pitchFamily="2" charset="2"/>
              <a:buNone/>
            </a:pPr>
            <a:r>
              <a:rPr lang="fr-CA" altLang="en-US" sz="2400" noProof="0" dirty="0" smtClean="0"/>
              <a:t>(jusqu’au 31 mai)</a:t>
            </a:r>
          </a:p>
        </p:txBody>
      </p:sp>
      <p:sp>
        <p:nvSpPr>
          <p:cNvPr id="5" name="Content Placeholder 4"/>
          <p:cNvSpPr>
            <a:spLocks noGrp="1"/>
          </p:cNvSpPr>
          <p:nvPr>
            <p:ph sz="half" idx="2"/>
            <p:custDataLst>
              <p:tags r:id="rId3"/>
            </p:custDataLst>
          </p:nvPr>
        </p:nvSpPr>
        <p:spPr>
          <a:xfrm>
            <a:off x="1042988" y="2781300"/>
            <a:ext cx="3619500" cy="3276600"/>
          </a:xfrm>
        </p:spPr>
        <p:txBody>
          <a:bodyPr/>
          <a:lstStyle/>
          <a:p>
            <a:pPr marL="0" indent="0">
              <a:buFont typeface="Wingdings" pitchFamily="2" charset="2"/>
              <a:buNone/>
              <a:defRPr/>
            </a:pPr>
            <a:r>
              <a:rPr lang="fr-CA" noProof="0" dirty="0" smtClean="0"/>
              <a:t>Mark Jarvis </a:t>
            </a:r>
          </a:p>
          <a:p>
            <a:pPr marL="0" indent="0">
              <a:buFont typeface="Wingdings" pitchFamily="2" charset="2"/>
              <a:buNone/>
              <a:defRPr/>
            </a:pPr>
            <a:r>
              <a:rPr lang="fr-CA" noProof="0" dirty="0" smtClean="0"/>
              <a:t>613-882-0390</a:t>
            </a:r>
          </a:p>
          <a:p>
            <a:pPr marL="0" indent="0">
              <a:buFont typeface="Wingdings" pitchFamily="2" charset="2"/>
              <a:buNone/>
              <a:defRPr/>
            </a:pPr>
            <a:r>
              <a:rPr lang="fr-CA" sz="2400" noProof="0" dirty="0" smtClean="0">
                <a:hlinkClick r:id="rId8"/>
              </a:rPr>
              <a:t>Mark.Jarvis@cisr-irb.gc.ca</a:t>
            </a:r>
            <a:endParaRPr lang="fr-CA" sz="2400" noProof="0" dirty="0" smtClean="0"/>
          </a:p>
          <a:p>
            <a:pPr marL="0" indent="0">
              <a:buFont typeface="Wingdings" pitchFamily="2" charset="2"/>
              <a:buNone/>
              <a:defRPr/>
            </a:pPr>
            <a:endParaRPr lang="fr-CA" noProof="0" dirty="0" smtClean="0"/>
          </a:p>
          <a:p>
            <a:pPr>
              <a:defRPr/>
            </a:pPr>
            <a:endParaRPr lang="fr-CA" noProof="0" dirty="0"/>
          </a:p>
        </p:txBody>
      </p:sp>
      <p:sp>
        <p:nvSpPr>
          <p:cNvPr id="274437" name="Slide Number Placeholder 3"/>
          <p:cNvSpPr>
            <a:spLocks noGrp="1"/>
          </p:cNvSpPr>
          <p:nvPr>
            <p:ph type="sldNum" sz="quarter" idx="10"/>
            <p:custDataLst>
              <p:tags r:id="rId4"/>
            </p:custDataLst>
          </p:nvPr>
        </p:nvSpPr>
        <p:spPr>
          <a:noFill/>
          <a:ln>
            <a:miter lim="800000"/>
            <a:headEnd/>
            <a:tailEnd/>
          </a:ln>
        </p:spPr>
        <p:txBody>
          <a:bodyPr/>
          <a:lstStyle/>
          <a:p>
            <a:pPr fontAlgn="base">
              <a:spcBef>
                <a:spcPct val="0"/>
              </a:spcBef>
              <a:spcAft>
                <a:spcPct val="0"/>
              </a:spcAft>
            </a:pPr>
            <a:fld id="{86813E65-8640-4A65-9BBD-3E5B5D4480A1}" type="slidenum">
              <a:rPr lang="en-US" altLang="en-US" smtClean="0">
                <a:latin typeface="Arial" pitchFamily="34" charset="0"/>
                <a:ea typeface="Geneva"/>
                <a:cs typeface="Geneva"/>
              </a:rPr>
              <a:pPr fontAlgn="base">
                <a:spcBef>
                  <a:spcPct val="0"/>
                </a:spcBef>
                <a:spcAft>
                  <a:spcPct val="0"/>
                </a:spcAft>
              </a:pPr>
              <a:t>79</a:t>
            </a:fld>
            <a:endParaRPr lang="en-US" altLang="en-US" smtClean="0">
              <a:latin typeface="Arial" pitchFamily="34" charset="0"/>
              <a:ea typeface="Geneva"/>
              <a:cs typeface="Genev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01730" name="Title 1"/>
          <p:cNvSpPr>
            <a:spLocks noGrp="1"/>
          </p:cNvSpPr>
          <p:nvPr>
            <p:ph type="title"/>
            <p:custDataLst>
              <p:tags r:id="rId1"/>
            </p:custDataLst>
          </p:nvPr>
        </p:nvSpPr>
        <p:spPr>
          <a:xfrm>
            <a:off x="250825" y="1208088"/>
            <a:ext cx="8520113" cy="914400"/>
          </a:xfrm>
        </p:spPr>
        <p:txBody>
          <a:bodyPr/>
          <a:lstStyle/>
          <a:p>
            <a:pPr>
              <a:lnSpc>
                <a:spcPct val="90000"/>
              </a:lnSpc>
            </a:pPr>
            <a:r>
              <a:rPr lang="fr-CA" altLang="en-US" sz="3600" smtClean="0"/>
              <a:t>Difficile de faire la mauvaise chose</a:t>
            </a:r>
          </a:p>
        </p:txBody>
      </p:sp>
      <p:sp>
        <p:nvSpPr>
          <p:cNvPr id="201731" name="Slide Number Placeholder 3"/>
          <p:cNvSpPr>
            <a:spLocks noGrp="1"/>
          </p:cNvSpPr>
          <p:nvPr>
            <p:ph type="sldNum" sz="quarter" idx="10"/>
            <p:custDataLst>
              <p:tags r:id="rId2"/>
            </p:custDataLst>
          </p:nvPr>
        </p:nvSpPr>
        <p:spPr>
          <a:noFill/>
        </p:spPr>
        <p:txBody>
          <a:bodyPr/>
          <a:lstStyle/>
          <a:p>
            <a:pPr eaLnBrk="1" fontAlgn="base" hangingPunct="1">
              <a:spcBef>
                <a:spcPct val="0"/>
              </a:spcBef>
              <a:spcAft>
                <a:spcPct val="0"/>
              </a:spcAft>
            </a:pPr>
            <a:fld id="{1231A208-25AF-421F-BC97-7BB04C80ED10}" type="slidenum">
              <a:rPr lang="en-US" altLang="en-US" sz="1400">
                <a:solidFill>
                  <a:srgbClr val="7C6A55"/>
                </a:solidFill>
                <a:latin typeface="Verdana" pitchFamily="34" charset="0"/>
                <a:ea typeface="Geneva"/>
                <a:cs typeface="Geneva"/>
              </a:rPr>
              <a:pPr eaLnBrk="1" fontAlgn="base" hangingPunct="1">
                <a:spcBef>
                  <a:spcPct val="0"/>
                </a:spcBef>
                <a:spcAft>
                  <a:spcPct val="0"/>
                </a:spcAft>
              </a:pPr>
              <a:t>8</a:t>
            </a:fld>
            <a:endParaRPr lang="en-US" altLang="en-US" sz="1400">
              <a:solidFill>
                <a:srgbClr val="7C6A55"/>
              </a:solidFill>
              <a:latin typeface="Verdana" pitchFamily="34" charset="0"/>
              <a:ea typeface="Geneva"/>
              <a:cs typeface="Geneva"/>
            </a:endParaRPr>
          </a:p>
        </p:txBody>
      </p:sp>
      <p:pic>
        <p:nvPicPr>
          <p:cNvPr id="201732" name="Picture 5"/>
          <p:cNvPicPr>
            <a:picLocks noChangeAspect="1" noChangeArrowheads="1"/>
          </p:cNvPicPr>
          <p:nvPr>
            <p:custDataLst>
              <p:tags r:id="rId3"/>
            </p:custDataLst>
          </p:nvPr>
        </p:nvPicPr>
        <p:blipFill>
          <a:blip r:embed="rId5" cstate="print"/>
          <a:srcRect/>
          <a:stretch>
            <a:fillRect/>
          </a:stretch>
        </p:blipFill>
        <p:spPr bwMode="auto">
          <a:xfrm>
            <a:off x="1331913" y="2106613"/>
            <a:ext cx="12042775" cy="4346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4"/>
          <p:cNvSpPr>
            <a:spLocks noGrp="1" noChangeArrowheads="1"/>
          </p:cNvSpPr>
          <p:nvPr>
            <p:ph type="sldNum" sz="quarter" idx="10"/>
            <p:custDataLst>
              <p:tags r:id="rId1"/>
            </p:custDataLst>
          </p:nvPr>
        </p:nvSpPr>
        <p:spPr>
          <a:noFill/>
          <a:ln>
            <a:miter lim="800000"/>
            <a:headEnd/>
            <a:tailEnd/>
          </a:ln>
        </p:spPr>
        <p:txBody>
          <a:bodyPr/>
          <a:lstStyle/>
          <a:p>
            <a:pPr eaLnBrk="1" fontAlgn="base" hangingPunct="1">
              <a:spcBef>
                <a:spcPct val="0"/>
              </a:spcBef>
              <a:spcAft>
                <a:spcPct val="0"/>
              </a:spcAft>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4AE89A81-820B-471F-B829-1C651352540C}" type="slidenum">
              <a:rPr lang="en-CA" altLang="en-US" smtClean="0">
                <a:latin typeface="Arial" pitchFamily="34" charset="0"/>
                <a:ea typeface="Geneva"/>
                <a:cs typeface="Geneva"/>
              </a:rPr>
              <a:pPr eaLnBrk="1" fontAlgn="base" hangingPunct="1">
                <a:spcBef>
                  <a:spcPct val="0"/>
                </a:spcBef>
                <a:spcAft>
                  <a:spcPct val="0"/>
                </a:spcAft>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80</a:t>
            </a:fld>
            <a:endParaRPr lang="en-CA" altLang="en-US" smtClean="0">
              <a:latin typeface="Arial" pitchFamily="34" charset="0"/>
              <a:ea typeface="Geneva"/>
              <a:cs typeface="Geneva"/>
            </a:endParaRPr>
          </a:p>
        </p:txBody>
      </p:sp>
      <p:sp>
        <p:nvSpPr>
          <p:cNvPr id="275459" name="Rectangle 5"/>
          <p:cNvSpPr txBox="1">
            <a:spLocks noGrp="1" noChangeArrowheads="1"/>
          </p:cNvSpPr>
          <p:nvPr>
            <p:custDataLst>
              <p:tags r:id="rId2"/>
            </p:custDataLst>
          </p:nvPr>
        </p:nvSpPr>
        <p:spPr bwMode="auto">
          <a:xfrm>
            <a:off x="6705600" y="6248400"/>
            <a:ext cx="1903413" cy="455613"/>
          </a:xfrm>
          <a:prstGeom prst="rect">
            <a:avLst/>
          </a:prstGeom>
          <a:noFill/>
          <a:ln w="9525">
            <a:noFill/>
            <a:miter lim="800000"/>
            <a:headEnd/>
            <a:tailEnd/>
          </a:ln>
          <a:effectLst/>
        </p:spPr>
        <p:txBody>
          <a:bodyPr lIns="90000" tIns="46800" rIns="90000" bIns="46800" anchor="b"/>
          <a:lstStyle/>
          <a:p>
            <a:pPr algn="r" defTabSz="449263" eaLnBrk="0" hangingPunct="0">
              <a:buClr>
                <a:srgbClr val="000000"/>
              </a:buClr>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E10E4A28-5BDF-45BB-9289-00C5569D194D}" type="slidenum">
              <a:rPr lang="en-CA" altLang="en-US" sz="1000">
                <a:solidFill>
                  <a:srgbClr val="000000"/>
                </a:solidFill>
                <a:ea typeface="Geneva"/>
              </a:rPr>
              <a:pPr algn="r" defTabSz="449263" eaLnBrk="0" hangingPunct="0">
                <a:buClr>
                  <a:srgbClr val="000000"/>
                </a:buClr>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80</a:t>
            </a:fld>
            <a:endParaRPr lang="en-CA" altLang="en-US" sz="1000">
              <a:solidFill>
                <a:srgbClr val="000000"/>
              </a:solidFill>
              <a:ea typeface="Geneva"/>
            </a:endParaRPr>
          </a:p>
        </p:txBody>
      </p:sp>
      <p:sp>
        <p:nvSpPr>
          <p:cNvPr id="275460" name="Slide Number Placeholder 3"/>
          <p:cNvSpPr txBox="1">
            <a:spLocks noGrp="1"/>
          </p:cNvSpPr>
          <p:nvPr>
            <p:custDataLst>
              <p:tags r:id="rId3"/>
            </p:custDataLst>
          </p:nvPr>
        </p:nvSpPr>
        <p:spPr bwMode="auto">
          <a:xfrm>
            <a:off x="6705600" y="6248400"/>
            <a:ext cx="1905000" cy="457200"/>
          </a:xfrm>
          <a:prstGeom prst="rect">
            <a:avLst/>
          </a:prstGeom>
          <a:noFill/>
          <a:ln w="9525">
            <a:noFill/>
            <a:miter lim="800000"/>
            <a:headEnd/>
            <a:tailEnd/>
          </a:ln>
        </p:spPr>
        <p:txBody>
          <a:bodyPr anchor="b"/>
          <a:lstStyle/>
          <a:p>
            <a:pPr algn="r" defTabSz="449263" eaLnBrk="0" hangingPunct="0">
              <a:buClr>
                <a:srgbClr val="000000"/>
              </a:buClr>
              <a:buFont typeface="Times New Roman" pitchFamily="18" charset="0"/>
              <a:buNone/>
            </a:pPr>
            <a:endParaRPr lang="en-CA" altLang="en-US" sz="1000">
              <a:solidFill>
                <a:srgbClr val="000000"/>
              </a:solidFill>
              <a:ea typeface="Geneva"/>
              <a:cs typeface="Geneva"/>
            </a:endParaRPr>
          </a:p>
        </p:txBody>
      </p:sp>
      <p:pic>
        <p:nvPicPr>
          <p:cNvPr id="275461" name="Content Placeholder 4" descr="questions.jpg"/>
          <p:cNvPicPr>
            <a:picLocks noGrp="1" noChangeAspect="1"/>
          </p:cNvPicPr>
          <p:nvPr>
            <p:ph idx="4294967295"/>
            <p:custDataLst>
              <p:tags r:id="rId4"/>
            </p:custDataLst>
          </p:nvPr>
        </p:nvPicPr>
        <p:blipFill>
          <a:blip r:embed="rId6" cstate="print"/>
          <a:srcRect/>
          <a:stretch>
            <a:fillRect/>
          </a:stretch>
        </p:blipFill>
        <p:spPr>
          <a:xfrm>
            <a:off x="3563938" y="3068638"/>
            <a:ext cx="1924050" cy="1804987"/>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02754" name="Title 1"/>
          <p:cNvSpPr>
            <a:spLocks noGrp="1"/>
          </p:cNvSpPr>
          <p:nvPr>
            <p:ph type="title"/>
            <p:custDataLst>
              <p:tags r:id="rId1"/>
            </p:custDataLst>
          </p:nvPr>
        </p:nvSpPr>
        <p:spPr>
          <a:xfrm>
            <a:off x="500063" y="423863"/>
            <a:ext cx="7391400" cy="1143000"/>
          </a:xfrm>
        </p:spPr>
        <p:txBody>
          <a:bodyPr/>
          <a:lstStyle/>
          <a:p>
            <a:r>
              <a:rPr lang="fr-CA" altLang="en-US" smtClean="0"/>
              <a:t>« Poka-yoke »</a:t>
            </a:r>
          </a:p>
        </p:txBody>
      </p:sp>
      <p:sp>
        <p:nvSpPr>
          <p:cNvPr id="202755" name="Slide Number Placeholder 3"/>
          <p:cNvSpPr txBox="1">
            <a:spLocks noGrp="1"/>
          </p:cNvSpPr>
          <p:nvPr>
            <p:custDataLst>
              <p:tags r:id="rId2"/>
            </p:custDataLst>
          </p:nvPr>
        </p:nvSpPr>
        <p:spPr bwMode="auto">
          <a:xfrm>
            <a:off x="3619500" y="6324600"/>
            <a:ext cx="1905000" cy="381000"/>
          </a:xfrm>
          <a:prstGeom prst="rect">
            <a:avLst/>
          </a:prstGeom>
          <a:noFill/>
          <a:ln w="9525">
            <a:noFill/>
            <a:miter lim="800000"/>
            <a:headEnd/>
            <a:tailEnd/>
          </a:ln>
        </p:spPr>
        <p:txBody>
          <a:bodyPr/>
          <a:lstStyle/>
          <a:p>
            <a:pPr algn="ctr"/>
            <a:fld id="{CF5CA92C-4278-43A6-8B16-341B48B22F6E}" type="slidenum">
              <a:rPr lang="en-US" altLang="en-US" sz="1400">
                <a:solidFill>
                  <a:srgbClr val="7C6A55"/>
                </a:solidFill>
                <a:latin typeface="Verdana" pitchFamily="34" charset="0"/>
                <a:ea typeface="Geneva"/>
                <a:cs typeface="Geneva"/>
              </a:rPr>
              <a:pPr algn="ctr"/>
              <a:t>9</a:t>
            </a:fld>
            <a:endParaRPr lang="en-US" altLang="en-US" sz="1400">
              <a:solidFill>
                <a:srgbClr val="7C6A55"/>
              </a:solidFill>
              <a:latin typeface="Verdana" pitchFamily="34" charset="0"/>
              <a:ea typeface="Geneva"/>
              <a:cs typeface="Geneva"/>
            </a:endParaRPr>
          </a:p>
        </p:txBody>
      </p:sp>
      <p:pic>
        <p:nvPicPr>
          <p:cNvPr id="10242" name="Picture 2"/>
          <p:cNvPicPr>
            <a:picLocks noChangeAspect="1" noChangeArrowheads="1"/>
          </p:cNvPicPr>
          <p:nvPr>
            <p:custDataLst>
              <p:tags r:id="rId3"/>
            </p:custDataLst>
          </p:nvPr>
        </p:nvPicPr>
        <p:blipFill>
          <a:blip r:embed="rId11" cstate="print"/>
          <a:srcRect/>
          <a:stretch>
            <a:fillRect/>
          </a:stretch>
        </p:blipFill>
        <p:spPr bwMode="auto">
          <a:xfrm>
            <a:off x="323850" y="1557338"/>
            <a:ext cx="3359150" cy="2424112"/>
          </a:xfrm>
          <a:prstGeom prst="rect">
            <a:avLst/>
          </a:prstGeom>
          <a:noFill/>
          <a:ln w="9525">
            <a:noFill/>
            <a:miter lim="800000"/>
            <a:headEnd/>
            <a:tailEnd/>
          </a:ln>
        </p:spPr>
      </p:pic>
      <p:pic>
        <p:nvPicPr>
          <p:cNvPr id="10243" name="Picture 3"/>
          <p:cNvPicPr>
            <a:picLocks noChangeAspect="1" noChangeArrowheads="1"/>
          </p:cNvPicPr>
          <p:nvPr>
            <p:custDataLst>
              <p:tags r:id="rId4"/>
            </p:custDataLst>
          </p:nvPr>
        </p:nvPicPr>
        <p:blipFill>
          <a:blip r:embed="rId12" cstate="print"/>
          <a:srcRect/>
          <a:stretch>
            <a:fillRect/>
          </a:stretch>
        </p:blipFill>
        <p:spPr bwMode="auto">
          <a:xfrm>
            <a:off x="2700338" y="2636838"/>
            <a:ext cx="2990850" cy="2257425"/>
          </a:xfrm>
          <a:prstGeom prst="rect">
            <a:avLst/>
          </a:prstGeom>
          <a:noFill/>
          <a:ln w="9525">
            <a:noFill/>
            <a:miter lim="800000"/>
            <a:headEnd/>
            <a:tailEnd/>
          </a:ln>
        </p:spPr>
      </p:pic>
      <p:pic>
        <p:nvPicPr>
          <p:cNvPr id="10244" name="Picture 4"/>
          <p:cNvPicPr>
            <a:picLocks noChangeAspect="1" noChangeArrowheads="1"/>
          </p:cNvPicPr>
          <p:nvPr>
            <p:custDataLst>
              <p:tags r:id="rId5"/>
            </p:custDataLst>
          </p:nvPr>
        </p:nvPicPr>
        <p:blipFill>
          <a:blip r:embed="rId13" cstate="print"/>
          <a:srcRect/>
          <a:stretch>
            <a:fillRect/>
          </a:stretch>
        </p:blipFill>
        <p:spPr bwMode="auto">
          <a:xfrm>
            <a:off x="4427538" y="3738563"/>
            <a:ext cx="1263650" cy="1155700"/>
          </a:xfrm>
          <a:prstGeom prst="rect">
            <a:avLst/>
          </a:prstGeom>
          <a:noFill/>
          <a:ln w="9525">
            <a:noFill/>
            <a:miter lim="800000"/>
            <a:headEnd/>
            <a:tailEnd/>
          </a:ln>
        </p:spPr>
      </p:pic>
      <p:pic>
        <p:nvPicPr>
          <p:cNvPr id="10246" name="Picture 6" descr="https://encrypted-tbn0.gstatic.com/images?q=tbn:ANd9GcQJqWqMva_3haj4nLbiFT2_vGzl85Bh8u_pOwj1VofLyab9MEHkag"/>
          <p:cNvPicPr>
            <a:picLocks noChangeAspect="1" noChangeArrowheads="1"/>
          </p:cNvPicPr>
          <p:nvPr>
            <p:custDataLst>
              <p:tags r:id="rId6"/>
            </p:custDataLst>
          </p:nvPr>
        </p:nvPicPr>
        <p:blipFill>
          <a:blip r:embed="rId14" cstate="print"/>
          <a:srcRect/>
          <a:stretch>
            <a:fillRect/>
          </a:stretch>
        </p:blipFill>
        <p:spPr bwMode="auto">
          <a:xfrm>
            <a:off x="4932363" y="3573463"/>
            <a:ext cx="3095625" cy="2319337"/>
          </a:xfrm>
          <a:prstGeom prst="rect">
            <a:avLst/>
          </a:prstGeom>
          <a:noFill/>
          <a:ln w="9525">
            <a:noFill/>
            <a:miter lim="800000"/>
            <a:headEnd/>
            <a:tailEnd/>
          </a:ln>
        </p:spPr>
      </p:pic>
      <p:sp>
        <p:nvSpPr>
          <p:cNvPr id="5" name="TextBox 4"/>
          <p:cNvSpPr txBox="1">
            <a:spLocks noChangeArrowheads="1"/>
          </p:cNvSpPr>
          <p:nvPr>
            <p:custDataLst>
              <p:tags r:id="rId7"/>
            </p:custDataLst>
          </p:nvPr>
        </p:nvSpPr>
        <p:spPr bwMode="auto">
          <a:xfrm>
            <a:off x="684213" y="4005263"/>
            <a:ext cx="2159000" cy="641350"/>
          </a:xfrm>
          <a:prstGeom prst="rect">
            <a:avLst/>
          </a:prstGeom>
          <a:noFill/>
          <a:ln w="9525">
            <a:noFill/>
            <a:miter lim="800000"/>
            <a:headEnd/>
            <a:tailEnd/>
          </a:ln>
        </p:spPr>
        <p:txBody>
          <a:bodyPr>
            <a:spAutoFit/>
          </a:bodyPr>
          <a:lstStyle/>
          <a:p>
            <a:pPr algn="ctr"/>
            <a:r>
              <a:rPr lang="fr-CA" altLang="en-US" b="1">
                <a:solidFill>
                  <a:srgbClr val="000000"/>
                </a:solidFill>
                <a:latin typeface="Verdana" pitchFamily="34" charset="0"/>
                <a:ea typeface="Geneva"/>
                <a:cs typeface="Geneva"/>
              </a:rPr>
              <a:t>Avertissement visuel</a:t>
            </a:r>
          </a:p>
        </p:txBody>
      </p:sp>
      <p:sp>
        <p:nvSpPr>
          <p:cNvPr id="10" name="TextBox 9"/>
          <p:cNvSpPr txBox="1">
            <a:spLocks noChangeArrowheads="1"/>
          </p:cNvSpPr>
          <p:nvPr>
            <p:custDataLst>
              <p:tags r:id="rId8"/>
            </p:custDataLst>
          </p:nvPr>
        </p:nvSpPr>
        <p:spPr bwMode="auto">
          <a:xfrm>
            <a:off x="3027363" y="4941888"/>
            <a:ext cx="2160587" cy="366712"/>
          </a:xfrm>
          <a:prstGeom prst="rect">
            <a:avLst/>
          </a:prstGeom>
          <a:noFill/>
          <a:ln w="9525">
            <a:noFill/>
            <a:miter lim="800000"/>
            <a:headEnd/>
            <a:tailEnd/>
          </a:ln>
        </p:spPr>
        <p:txBody>
          <a:bodyPr>
            <a:spAutoFit/>
          </a:bodyPr>
          <a:lstStyle/>
          <a:p>
            <a:pPr algn="ctr"/>
            <a:r>
              <a:rPr lang="fr-CA" altLang="en-US" b="1">
                <a:solidFill>
                  <a:srgbClr val="000000"/>
                </a:solidFill>
                <a:latin typeface="Verdana" pitchFamily="34" charset="0"/>
                <a:ea typeface="Geneva"/>
                <a:cs typeface="Geneva"/>
              </a:rPr>
              <a:t>Prédictif</a:t>
            </a:r>
          </a:p>
        </p:txBody>
      </p:sp>
      <p:sp>
        <p:nvSpPr>
          <p:cNvPr id="11" name="TextBox 10"/>
          <p:cNvSpPr txBox="1">
            <a:spLocks noChangeArrowheads="1"/>
          </p:cNvSpPr>
          <p:nvPr>
            <p:custDataLst>
              <p:tags r:id="rId9"/>
            </p:custDataLst>
          </p:nvPr>
        </p:nvSpPr>
        <p:spPr bwMode="auto">
          <a:xfrm>
            <a:off x="5364163" y="5886450"/>
            <a:ext cx="2160587" cy="366713"/>
          </a:xfrm>
          <a:prstGeom prst="rect">
            <a:avLst/>
          </a:prstGeom>
          <a:noFill/>
          <a:ln w="9525">
            <a:noFill/>
            <a:miter lim="800000"/>
            <a:headEnd/>
            <a:tailEnd/>
          </a:ln>
        </p:spPr>
        <p:txBody>
          <a:bodyPr>
            <a:spAutoFit/>
          </a:bodyPr>
          <a:lstStyle/>
          <a:p>
            <a:pPr algn="ctr"/>
            <a:r>
              <a:rPr lang="fr-CA" altLang="en-US" b="1">
                <a:solidFill>
                  <a:srgbClr val="000000"/>
                </a:solidFill>
                <a:latin typeface="Verdana" pitchFamily="34" charset="0"/>
                <a:ea typeface="Geneva"/>
                <a:cs typeface="Geneva"/>
              </a:rPr>
              <a:t>Préventif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24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24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02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3"/>
</p:tagLst>
</file>

<file path=ppt/tags/tag100.xml><?xml version="1.0" encoding="utf-8"?>
<p:tagLst xmlns:a="http://schemas.openxmlformats.org/drawingml/2006/main" xmlns:r="http://schemas.openxmlformats.org/officeDocument/2006/relationships" xmlns:p="http://schemas.openxmlformats.org/presentationml/2006/main">
  <p:tag name="NUM" val="2"/>
</p:tagLst>
</file>

<file path=ppt/tags/tag101.xml><?xml version="1.0" encoding="utf-8"?>
<p:tagLst xmlns:a="http://schemas.openxmlformats.org/drawingml/2006/main" xmlns:r="http://schemas.openxmlformats.org/officeDocument/2006/relationships" xmlns:p="http://schemas.openxmlformats.org/presentationml/2006/main">
  <p:tag name="NUM" val="3"/>
</p:tagLst>
</file>

<file path=ppt/tags/tag102.xml><?xml version="1.0" encoding="utf-8"?>
<p:tagLst xmlns:a="http://schemas.openxmlformats.org/drawingml/2006/main" xmlns:r="http://schemas.openxmlformats.org/officeDocument/2006/relationships" xmlns:p="http://schemas.openxmlformats.org/presentationml/2006/main">
  <p:tag name="NUM" val="4"/>
</p:tagLst>
</file>

<file path=ppt/tags/tag103.xml><?xml version="1.0" encoding="utf-8"?>
<p:tagLst xmlns:a="http://schemas.openxmlformats.org/drawingml/2006/main" xmlns:r="http://schemas.openxmlformats.org/officeDocument/2006/relationships" xmlns:p="http://schemas.openxmlformats.org/presentationml/2006/main">
  <p:tag name="NUM" val="5"/>
</p:tagLst>
</file>

<file path=ppt/tags/tag104.xml><?xml version="1.0" encoding="utf-8"?>
<p:tagLst xmlns:a="http://schemas.openxmlformats.org/drawingml/2006/main" xmlns:r="http://schemas.openxmlformats.org/officeDocument/2006/relationships" xmlns:p="http://schemas.openxmlformats.org/presentationml/2006/main">
  <p:tag name="NUM" val="1"/>
</p:tagLst>
</file>

<file path=ppt/tags/tag105.xml><?xml version="1.0" encoding="utf-8"?>
<p:tagLst xmlns:a="http://schemas.openxmlformats.org/drawingml/2006/main" xmlns:r="http://schemas.openxmlformats.org/officeDocument/2006/relationships" xmlns:p="http://schemas.openxmlformats.org/presentationml/2006/main">
  <p:tag name="NUM" val="2"/>
</p:tagLst>
</file>

<file path=ppt/tags/tag106.xml><?xml version="1.0" encoding="utf-8"?>
<p:tagLst xmlns:a="http://schemas.openxmlformats.org/drawingml/2006/main" xmlns:r="http://schemas.openxmlformats.org/officeDocument/2006/relationships" xmlns:p="http://schemas.openxmlformats.org/presentationml/2006/main">
  <p:tag name="NUM" val="3"/>
</p:tagLst>
</file>

<file path=ppt/tags/tag107.xml><?xml version="1.0" encoding="utf-8"?>
<p:tagLst xmlns:a="http://schemas.openxmlformats.org/drawingml/2006/main" xmlns:r="http://schemas.openxmlformats.org/officeDocument/2006/relationships" xmlns:p="http://schemas.openxmlformats.org/presentationml/2006/main">
  <p:tag name="NUM" val="4"/>
</p:tagLst>
</file>

<file path=ppt/tags/tag108.xml><?xml version="1.0" encoding="utf-8"?>
<p:tagLst xmlns:a="http://schemas.openxmlformats.org/drawingml/2006/main" xmlns:r="http://schemas.openxmlformats.org/officeDocument/2006/relationships" xmlns:p="http://schemas.openxmlformats.org/presentationml/2006/main">
  <p:tag name="NUM" val="1"/>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10.xml><?xml version="1.0" encoding="utf-8"?>
<p:tagLst xmlns:a="http://schemas.openxmlformats.org/drawingml/2006/main" xmlns:r="http://schemas.openxmlformats.org/officeDocument/2006/relationships" xmlns:p="http://schemas.openxmlformats.org/presentationml/2006/main">
  <p:tag name="NUM" val="3"/>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2"/>
</p:tagLst>
</file>

<file path=ppt/tags/tag113.xml><?xml version="1.0" encoding="utf-8"?>
<p:tagLst xmlns:a="http://schemas.openxmlformats.org/drawingml/2006/main" xmlns:r="http://schemas.openxmlformats.org/officeDocument/2006/relationships" xmlns:p="http://schemas.openxmlformats.org/presentationml/2006/main">
  <p:tag name="NUM" val="3"/>
</p:tagLst>
</file>

<file path=ppt/tags/tag114.xml><?xml version="1.0" encoding="utf-8"?>
<p:tagLst xmlns:a="http://schemas.openxmlformats.org/drawingml/2006/main" xmlns:r="http://schemas.openxmlformats.org/officeDocument/2006/relationships" xmlns:p="http://schemas.openxmlformats.org/presentationml/2006/main">
  <p:tag name="NUM" val="4"/>
</p:tagLst>
</file>

<file path=ppt/tags/tag115.xml><?xml version="1.0" encoding="utf-8"?>
<p:tagLst xmlns:a="http://schemas.openxmlformats.org/drawingml/2006/main" xmlns:r="http://schemas.openxmlformats.org/officeDocument/2006/relationships" xmlns:p="http://schemas.openxmlformats.org/presentationml/2006/main">
  <p:tag name="NUM" val="5"/>
</p:tagLst>
</file>

<file path=ppt/tags/tag116.xml><?xml version="1.0" encoding="utf-8"?>
<p:tagLst xmlns:a="http://schemas.openxmlformats.org/drawingml/2006/main" xmlns:r="http://schemas.openxmlformats.org/officeDocument/2006/relationships" xmlns:p="http://schemas.openxmlformats.org/presentationml/2006/main">
  <p:tag name="NUM" val="6"/>
</p:tagLst>
</file>

<file path=ppt/tags/tag117.xml><?xml version="1.0" encoding="utf-8"?>
<p:tagLst xmlns:a="http://schemas.openxmlformats.org/drawingml/2006/main" xmlns:r="http://schemas.openxmlformats.org/officeDocument/2006/relationships" xmlns:p="http://schemas.openxmlformats.org/presentationml/2006/main">
  <p:tag name="NUM" val="7"/>
</p:tagLst>
</file>

<file path=ppt/tags/tag118.xml><?xml version="1.0" encoding="utf-8"?>
<p:tagLst xmlns:a="http://schemas.openxmlformats.org/drawingml/2006/main" xmlns:r="http://schemas.openxmlformats.org/officeDocument/2006/relationships" xmlns:p="http://schemas.openxmlformats.org/presentationml/2006/main">
  <p:tag name="NUM" val="8"/>
</p:tagLst>
</file>

<file path=ppt/tags/tag119.xml><?xml version="1.0" encoding="utf-8"?>
<p:tagLst xmlns:a="http://schemas.openxmlformats.org/drawingml/2006/main" xmlns:r="http://schemas.openxmlformats.org/officeDocument/2006/relationships" xmlns:p="http://schemas.openxmlformats.org/presentationml/2006/main">
  <p:tag name="NUM" val="9"/>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20.xml><?xml version="1.0" encoding="utf-8"?>
<p:tagLst xmlns:a="http://schemas.openxmlformats.org/drawingml/2006/main" xmlns:r="http://schemas.openxmlformats.org/officeDocument/2006/relationships" xmlns:p="http://schemas.openxmlformats.org/presentationml/2006/main">
  <p:tag name="NUM" val="1"/>
</p:tagLst>
</file>

<file path=ppt/tags/tag121.xml><?xml version="1.0" encoding="utf-8"?>
<p:tagLst xmlns:a="http://schemas.openxmlformats.org/drawingml/2006/main" xmlns:r="http://schemas.openxmlformats.org/officeDocument/2006/relationships" xmlns:p="http://schemas.openxmlformats.org/presentationml/2006/main">
  <p:tag name="NUM" val="2"/>
</p:tagLst>
</file>

<file path=ppt/tags/tag122.xml><?xml version="1.0" encoding="utf-8"?>
<p:tagLst xmlns:a="http://schemas.openxmlformats.org/drawingml/2006/main" xmlns:r="http://schemas.openxmlformats.org/officeDocument/2006/relationships" xmlns:p="http://schemas.openxmlformats.org/presentationml/2006/main">
  <p:tag name="NUM" val="3"/>
</p:tagLst>
</file>

<file path=ppt/tags/tag123.xml><?xml version="1.0" encoding="utf-8"?>
<p:tagLst xmlns:a="http://schemas.openxmlformats.org/drawingml/2006/main" xmlns:r="http://schemas.openxmlformats.org/officeDocument/2006/relationships" xmlns:p="http://schemas.openxmlformats.org/presentationml/2006/main">
  <p:tag name="NUM" val="4"/>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25.xml><?xml version="1.0" encoding="utf-8"?>
<p:tagLst xmlns:a="http://schemas.openxmlformats.org/drawingml/2006/main" xmlns:r="http://schemas.openxmlformats.org/officeDocument/2006/relationships" xmlns:p="http://schemas.openxmlformats.org/presentationml/2006/main">
  <p:tag name="NUM" val="2"/>
</p:tagLst>
</file>

<file path=ppt/tags/tag126.xml><?xml version="1.0" encoding="utf-8"?>
<p:tagLst xmlns:a="http://schemas.openxmlformats.org/drawingml/2006/main" xmlns:r="http://schemas.openxmlformats.org/officeDocument/2006/relationships" xmlns:p="http://schemas.openxmlformats.org/presentationml/2006/main">
  <p:tag name="NUM" val="3"/>
</p:tagLst>
</file>

<file path=ppt/tags/tag127.xml><?xml version="1.0" encoding="utf-8"?>
<p:tagLst xmlns:a="http://schemas.openxmlformats.org/drawingml/2006/main" xmlns:r="http://schemas.openxmlformats.org/officeDocument/2006/relationships" xmlns:p="http://schemas.openxmlformats.org/presentationml/2006/main">
  <p:tag name="NUM" val="4"/>
</p:tagLst>
</file>

<file path=ppt/tags/tag128.xml><?xml version="1.0" encoding="utf-8"?>
<p:tagLst xmlns:a="http://schemas.openxmlformats.org/drawingml/2006/main" xmlns:r="http://schemas.openxmlformats.org/officeDocument/2006/relationships" xmlns:p="http://schemas.openxmlformats.org/presentationml/2006/main">
  <p:tag name="NUM" val="5"/>
</p:tagLst>
</file>

<file path=ppt/tags/tag129.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30.xml><?xml version="1.0" encoding="utf-8"?>
<p:tagLst xmlns:a="http://schemas.openxmlformats.org/drawingml/2006/main" xmlns:r="http://schemas.openxmlformats.org/officeDocument/2006/relationships" xmlns:p="http://schemas.openxmlformats.org/presentationml/2006/main">
  <p:tag name="NUM" val="2"/>
</p:tagLst>
</file>

<file path=ppt/tags/tag131.xml><?xml version="1.0" encoding="utf-8"?>
<p:tagLst xmlns:a="http://schemas.openxmlformats.org/drawingml/2006/main" xmlns:r="http://schemas.openxmlformats.org/officeDocument/2006/relationships" xmlns:p="http://schemas.openxmlformats.org/presentationml/2006/main">
  <p:tag name="NUM" val="3"/>
</p:tagLst>
</file>

<file path=ppt/tags/tag132.xml><?xml version="1.0" encoding="utf-8"?>
<p:tagLst xmlns:a="http://schemas.openxmlformats.org/drawingml/2006/main" xmlns:r="http://schemas.openxmlformats.org/officeDocument/2006/relationships" xmlns:p="http://schemas.openxmlformats.org/presentationml/2006/main">
  <p:tag name="NUM" val="4"/>
</p:tagLst>
</file>

<file path=ppt/tags/tag133.xml><?xml version="1.0" encoding="utf-8"?>
<p:tagLst xmlns:a="http://schemas.openxmlformats.org/drawingml/2006/main" xmlns:r="http://schemas.openxmlformats.org/officeDocument/2006/relationships" xmlns:p="http://schemas.openxmlformats.org/presentationml/2006/main">
  <p:tag name="NUM" val="1"/>
</p:tagLst>
</file>

<file path=ppt/tags/tag134.xml><?xml version="1.0" encoding="utf-8"?>
<p:tagLst xmlns:a="http://schemas.openxmlformats.org/drawingml/2006/main" xmlns:r="http://schemas.openxmlformats.org/officeDocument/2006/relationships" xmlns:p="http://schemas.openxmlformats.org/presentationml/2006/main">
  <p:tag name="NUM" val="2"/>
</p:tagLst>
</file>

<file path=ppt/tags/tag135.xml><?xml version="1.0" encoding="utf-8"?>
<p:tagLst xmlns:a="http://schemas.openxmlformats.org/drawingml/2006/main" xmlns:r="http://schemas.openxmlformats.org/officeDocument/2006/relationships" xmlns:p="http://schemas.openxmlformats.org/presentationml/2006/main">
  <p:tag name="NUM" val="3"/>
</p:tagLst>
</file>

<file path=ppt/tags/tag136.xml><?xml version="1.0" encoding="utf-8"?>
<p:tagLst xmlns:a="http://schemas.openxmlformats.org/drawingml/2006/main" xmlns:r="http://schemas.openxmlformats.org/officeDocument/2006/relationships" xmlns:p="http://schemas.openxmlformats.org/presentationml/2006/main">
  <p:tag name="NUM" val="4"/>
</p:tagLst>
</file>

<file path=ppt/tags/tag137.xml><?xml version="1.0" encoding="utf-8"?>
<p:tagLst xmlns:a="http://schemas.openxmlformats.org/drawingml/2006/main" xmlns:r="http://schemas.openxmlformats.org/officeDocument/2006/relationships" xmlns:p="http://schemas.openxmlformats.org/presentationml/2006/main">
  <p:tag name="NUM" val="1"/>
</p:tagLst>
</file>

<file path=ppt/tags/tag138.xml><?xml version="1.0" encoding="utf-8"?>
<p:tagLst xmlns:a="http://schemas.openxmlformats.org/drawingml/2006/main" xmlns:r="http://schemas.openxmlformats.org/officeDocument/2006/relationships" xmlns:p="http://schemas.openxmlformats.org/presentationml/2006/main">
  <p:tag name="NUM" val="2"/>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40.xml><?xml version="1.0" encoding="utf-8"?>
<p:tagLst xmlns:a="http://schemas.openxmlformats.org/drawingml/2006/main" xmlns:r="http://schemas.openxmlformats.org/officeDocument/2006/relationships" xmlns:p="http://schemas.openxmlformats.org/presentationml/2006/main">
  <p:tag name="NUM" val="2"/>
</p:tagLst>
</file>

<file path=ppt/tags/tag141.xml><?xml version="1.0" encoding="utf-8"?>
<p:tagLst xmlns:a="http://schemas.openxmlformats.org/drawingml/2006/main" xmlns:r="http://schemas.openxmlformats.org/officeDocument/2006/relationships" xmlns:p="http://schemas.openxmlformats.org/presentationml/2006/main">
  <p:tag name="NUM" val="3"/>
</p:tagLst>
</file>

<file path=ppt/tags/tag142.xml><?xml version="1.0" encoding="utf-8"?>
<p:tagLst xmlns:a="http://schemas.openxmlformats.org/drawingml/2006/main" xmlns:r="http://schemas.openxmlformats.org/officeDocument/2006/relationships" xmlns:p="http://schemas.openxmlformats.org/presentationml/2006/main">
  <p:tag name="NUM" val="1"/>
</p:tagLst>
</file>

<file path=ppt/tags/tag143.xml><?xml version="1.0" encoding="utf-8"?>
<p:tagLst xmlns:a="http://schemas.openxmlformats.org/drawingml/2006/main" xmlns:r="http://schemas.openxmlformats.org/officeDocument/2006/relationships" xmlns:p="http://schemas.openxmlformats.org/presentationml/2006/main">
  <p:tag name="NUM" val="2"/>
</p:tagLst>
</file>

<file path=ppt/tags/tag144.xml><?xml version="1.0" encoding="utf-8"?>
<p:tagLst xmlns:a="http://schemas.openxmlformats.org/drawingml/2006/main" xmlns:r="http://schemas.openxmlformats.org/officeDocument/2006/relationships" xmlns:p="http://schemas.openxmlformats.org/presentationml/2006/main">
  <p:tag name="NUM" val="3"/>
</p:tagLst>
</file>

<file path=ppt/tags/tag145.xml><?xml version="1.0" encoding="utf-8"?>
<p:tagLst xmlns:a="http://schemas.openxmlformats.org/drawingml/2006/main" xmlns:r="http://schemas.openxmlformats.org/officeDocument/2006/relationships" xmlns:p="http://schemas.openxmlformats.org/presentationml/2006/main">
  <p:tag name="NUM" val="4"/>
</p:tagLst>
</file>

<file path=ppt/tags/tag146.xml><?xml version="1.0" encoding="utf-8"?>
<p:tagLst xmlns:a="http://schemas.openxmlformats.org/drawingml/2006/main" xmlns:r="http://schemas.openxmlformats.org/officeDocument/2006/relationships" xmlns:p="http://schemas.openxmlformats.org/presentationml/2006/main">
  <p:tag name="NUM" val="5"/>
</p:tagLst>
</file>

<file path=ppt/tags/tag147.xml><?xml version="1.0" encoding="utf-8"?>
<p:tagLst xmlns:a="http://schemas.openxmlformats.org/drawingml/2006/main" xmlns:r="http://schemas.openxmlformats.org/officeDocument/2006/relationships" xmlns:p="http://schemas.openxmlformats.org/presentationml/2006/main">
  <p:tag name="NUM" val="1"/>
</p:tagLst>
</file>

<file path=ppt/tags/tag148.xml><?xml version="1.0" encoding="utf-8"?>
<p:tagLst xmlns:a="http://schemas.openxmlformats.org/drawingml/2006/main" xmlns:r="http://schemas.openxmlformats.org/officeDocument/2006/relationships" xmlns:p="http://schemas.openxmlformats.org/presentationml/2006/main">
  <p:tag name="NUM" val="2"/>
</p:tagLst>
</file>

<file path=ppt/tags/tag149.xml><?xml version="1.0" encoding="utf-8"?>
<p:tagLst xmlns:a="http://schemas.openxmlformats.org/drawingml/2006/main" xmlns:r="http://schemas.openxmlformats.org/officeDocument/2006/relationships" xmlns:p="http://schemas.openxmlformats.org/presentationml/2006/main">
  <p:tag name="NUM" val="3"/>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50.xml><?xml version="1.0" encoding="utf-8"?>
<p:tagLst xmlns:a="http://schemas.openxmlformats.org/drawingml/2006/main" xmlns:r="http://schemas.openxmlformats.org/officeDocument/2006/relationships" xmlns:p="http://schemas.openxmlformats.org/presentationml/2006/main">
  <p:tag name="NUM" val="1"/>
</p:tagLst>
</file>

<file path=ppt/tags/tag151.xml><?xml version="1.0" encoding="utf-8"?>
<p:tagLst xmlns:a="http://schemas.openxmlformats.org/drawingml/2006/main" xmlns:r="http://schemas.openxmlformats.org/officeDocument/2006/relationships" xmlns:p="http://schemas.openxmlformats.org/presentationml/2006/main">
  <p:tag name="NUM" val="2"/>
</p:tagLst>
</file>

<file path=ppt/tags/tag152.xml><?xml version="1.0" encoding="utf-8"?>
<p:tagLst xmlns:a="http://schemas.openxmlformats.org/drawingml/2006/main" xmlns:r="http://schemas.openxmlformats.org/officeDocument/2006/relationships" xmlns:p="http://schemas.openxmlformats.org/presentationml/2006/main">
  <p:tag name="NUM" val="3"/>
</p:tagLst>
</file>

<file path=ppt/tags/tag153.xml><?xml version="1.0" encoding="utf-8"?>
<p:tagLst xmlns:a="http://schemas.openxmlformats.org/drawingml/2006/main" xmlns:r="http://schemas.openxmlformats.org/officeDocument/2006/relationships" xmlns:p="http://schemas.openxmlformats.org/presentationml/2006/main">
  <p:tag name="NUM" val="4"/>
</p:tagLst>
</file>

<file path=ppt/tags/tag154.xml><?xml version="1.0" encoding="utf-8"?>
<p:tagLst xmlns:a="http://schemas.openxmlformats.org/drawingml/2006/main" xmlns:r="http://schemas.openxmlformats.org/officeDocument/2006/relationships" xmlns:p="http://schemas.openxmlformats.org/presentationml/2006/main">
  <p:tag name="NUM" val="5"/>
</p:tagLst>
</file>

<file path=ppt/tags/tag155.xml><?xml version="1.0" encoding="utf-8"?>
<p:tagLst xmlns:a="http://schemas.openxmlformats.org/drawingml/2006/main" xmlns:r="http://schemas.openxmlformats.org/officeDocument/2006/relationships" xmlns:p="http://schemas.openxmlformats.org/presentationml/2006/main">
  <p:tag name="NUM" val="6"/>
</p:tagLst>
</file>

<file path=ppt/tags/tag156.xml><?xml version="1.0" encoding="utf-8"?>
<p:tagLst xmlns:a="http://schemas.openxmlformats.org/drawingml/2006/main" xmlns:r="http://schemas.openxmlformats.org/officeDocument/2006/relationships" xmlns:p="http://schemas.openxmlformats.org/presentationml/2006/main">
  <p:tag name="NUM" val="7"/>
</p:tagLst>
</file>

<file path=ppt/tags/tag157.xml><?xml version="1.0" encoding="utf-8"?>
<p:tagLst xmlns:a="http://schemas.openxmlformats.org/drawingml/2006/main" xmlns:r="http://schemas.openxmlformats.org/officeDocument/2006/relationships" xmlns:p="http://schemas.openxmlformats.org/presentationml/2006/main">
  <p:tag name="NUM" val="8"/>
</p:tagLst>
</file>

<file path=ppt/tags/tag158.xml><?xml version="1.0" encoding="utf-8"?>
<p:tagLst xmlns:a="http://schemas.openxmlformats.org/drawingml/2006/main" xmlns:r="http://schemas.openxmlformats.org/officeDocument/2006/relationships" xmlns:p="http://schemas.openxmlformats.org/presentationml/2006/main">
  <p:tag name="NUM" val="9"/>
</p:tagLst>
</file>

<file path=ppt/tags/tag159.xml><?xml version="1.0" encoding="utf-8"?>
<p:tagLst xmlns:a="http://schemas.openxmlformats.org/drawingml/2006/main" xmlns:r="http://schemas.openxmlformats.org/officeDocument/2006/relationships" xmlns:p="http://schemas.openxmlformats.org/presentationml/2006/main">
  <p:tag name="NUM" val="10"/>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60.xml><?xml version="1.0" encoding="utf-8"?>
<p:tagLst xmlns:a="http://schemas.openxmlformats.org/drawingml/2006/main" xmlns:r="http://schemas.openxmlformats.org/officeDocument/2006/relationships" xmlns:p="http://schemas.openxmlformats.org/presentationml/2006/main">
  <p:tag name="NUM" val="1"/>
</p:tagLst>
</file>

<file path=ppt/tags/tag161.xml><?xml version="1.0" encoding="utf-8"?>
<p:tagLst xmlns:a="http://schemas.openxmlformats.org/drawingml/2006/main" xmlns:r="http://schemas.openxmlformats.org/officeDocument/2006/relationships" xmlns:p="http://schemas.openxmlformats.org/presentationml/2006/main">
  <p:tag name="NUM" val="2"/>
</p:tagLst>
</file>

<file path=ppt/tags/tag162.xml><?xml version="1.0" encoding="utf-8"?>
<p:tagLst xmlns:a="http://schemas.openxmlformats.org/drawingml/2006/main" xmlns:r="http://schemas.openxmlformats.org/officeDocument/2006/relationships" xmlns:p="http://schemas.openxmlformats.org/presentationml/2006/main">
  <p:tag name="NUM" val="3"/>
</p:tagLst>
</file>

<file path=ppt/tags/tag163.xml><?xml version="1.0" encoding="utf-8"?>
<p:tagLst xmlns:a="http://schemas.openxmlformats.org/drawingml/2006/main" xmlns:r="http://schemas.openxmlformats.org/officeDocument/2006/relationships" xmlns:p="http://schemas.openxmlformats.org/presentationml/2006/main">
  <p:tag name="NUM" val="4"/>
</p:tagLst>
</file>

<file path=ppt/tags/tag164.xml><?xml version="1.0" encoding="utf-8"?>
<p:tagLst xmlns:a="http://schemas.openxmlformats.org/drawingml/2006/main" xmlns:r="http://schemas.openxmlformats.org/officeDocument/2006/relationships" xmlns:p="http://schemas.openxmlformats.org/presentationml/2006/main">
  <p:tag name="NUM" val="5"/>
</p:tagLst>
</file>

<file path=ppt/tags/tag165.xml><?xml version="1.0" encoding="utf-8"?>
<p:tagLst xmlns:a="http://schemas.openxmlformats.org/drawingml/2006/main" xmlns:r="http://schemas.openxmlformats.org/officeDocument/2006/relationships" xmlns:p="http://schemas.openxmlformats.org/presentationml/2006/main">
  <p:tag name="NUM" val="6"/>
</p:tagLst>
</file>

<file path=ppt/tags/tag166.xml><?xml version="1.0" encoding="utf-8"?>
<p:tagLst xmlns:a="http://schemas.openxmlformats.org/drawingml/2006/main" xmlns:r="http://schemas.openxmlformats.org/officeDocument/2006/relationships" xmlns:p="http://schemas.openxmlformats.org/presentationml/2006/main">
  <p:tag name="NUM" val="7"/>
</p:tagLst>
</file>

<file path=ppt/tags/tag167.xml><?xml version="1.0" encoding="utf-8"?>
<p:tagLst xmlns:a="http://schemas.openxmlformats.org/drawingml/2006/main" xmlns:r="http://schemas.openxmlformats.org/officeDocument/2006/relationships" xmlns:p="http://schemas.openxmlformats.org/presentationml/2006/main">
  <p:tag name="NUM" val="1"/>
</p:tagLst>
</file>

<file path=ppt/tags/tag168.xml><?xml version="1.0" encoding="utf-8"?>
<p:tagLst xmlns:a="http://schemas.openxmlformats.org/drawingml/2006/main" xmlns:r="http://schemas.openxmlformats.org/officeDocument/2006/relationships" xmlns:p="http://schemas.openxmlformats.org/presentationml/2006/main">
  <p:tag name="NUM" val="2"/>
</p:tagLst>
</file>

<file path=ppt/tags/tag169.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70.xml><?xml version="1.0" encoding="utf-8"?>
<p:tagLst xmlns:a="http://schemas.openxmlformats.org/drawingml/2006/main" xmlns:r="http://schemas.openxmlformats.org/officeDocument/2006/relationships" xmlns:p="http://schemas.openxmlformats.org/presentationml/2006/main">
  <p:tag name="NUM" val="4"/>
</p:tagLst>
</file>

<file path=ppt/tags/tag171.xml><?xml version="1.0" encoding="utf-8"?>
<p:tagLst xmlns:a="http://schemas.openxmlformats.org/drawingml/2006/main" xmlns:r="http://schemas.openxmlformats.org/officeDocument/2006/relationships" xmlns:p="http://schemas.openxmlformats.org/presentationml/2006/main">
  <p:tag name="NUM" val="1"/>
</p:tagLst>
</file>

<file path=ppt/tags/tag172.xml><?xml version="1.0" encoding="utf-8"?>
<p:tagLst xmlns:a="http://schemas.openxmlformats.org/drawingml/2006/main" xmlns:r="http://schemas.openxmlformats.org/officeDocument/2006/relationships" xmlns:p="http://schemas.openxmlformats.org/presentationml/2006/main">
  <p:tag name="NUM" val="2"/>
</p:tagLst>
</file>

<file path=ppt/tags/tag173.xml><?xml version="1.0" encoding="utf-8"?>
<p:tagLst xmlns:a="http://schemas.openxmlformats.org/drawingml/2006/main" xmlns:r="http://schemas.openxmlformats.org/officeDocument/2006/relationships" xmlns:p="http://schemas.openxmlformats.org/presentationml/2006/main">
  <p:tag name="NUM" val="3"/>
</p:tagLst>
</file>

<file path=ppt/tags/tag174.xml><?xml version="1.0" encoding="utf-8"?>
<p:tagLst xmlns:a="http://schemas.openxmlformats.org/drawingml/2006/main" xmlns:r="http://schemas.openxmlformats.org/officeDocument/2006/relationships" xmlns:p="http://schemas.openxmlformats.org/presentationml/2006/main">
  <p:tag name="NUM" val="4"/>
</p:tagLst>
</file>

<file path=ppt/tags/tag175.xml><?xml version="1.0" encoding="utf-8"?>
<p:tagLst xmlns:a="http://schemas.openxmlformats.org/drawingml/2006/main" xmlns:r="http://schemas.openxmlformats.org/officeDocument/2006/relationships" xmlns:p="http://schemas.openxmlformats.org/presentationml/2006/main">
  <p:tag name="NUM" val="5"/>
</p:tagLst>
</file>

<file path=ppt/tags/tag176.xml><?xml version="1.0" encoding="utf-8"?>
<p:tagLst xmlns:a="http://schemas.openxmlformats.org/drawingml/2006/main" xmlns:r="http://schemas.openxmlformats.org/officeDocument/2006/relationships" xmlns:p="http://schemas.openxmlformats.org/presentationml/2006/main">
  <p:tag name="NUM" val="6"/>
</p:tagLst>
</file>

<file path=ppt/tags/tag177.xml><?xml version="1.0" encoding="utf-8"?>
<p:tagLst xmlns:a="http://schemas.openxmlformats.org/drawingml/2006/main" xmlns:r="http://schemas.openxmlformats.org/officeDocument/2006/relationships" xmlns:p="http://schemas.openxmlformats.org/presentationml/2006/main">
  <p:tag name="NUM" val="7"/>
</p:tagLst>
</file>

<file path=ppt/tags/tag178.xml><?xml version="1.0" encoding="utf-8"?>
<p:tagLst xmlns:a="http://schemas.openxmlformats.org/drawingml/2006/main" xmlns:r="http://schemas.openxmlformats.org/officeDocument/2006/relationships" xmlns:p="http://schemas.openxmlformats.org/presentationml/2006/main">
  <p:tag name="NUM" val="8"/>
</p:tagLst>
</file>

<file path=ppt/tags/tag179.xml><?xml version="1.0" encoding="utf-8"?>
<p:tagLst xmlns:a="http://schemas.openxmlformats.org/drawingml/2006/main" xmlns:r="http://schemas.openxmlformats.org/officeDocument/2006/relationships" xmlns:p="http://schemas.openxmlformats.org/presentationml/2006/main">
  <p:tag name="NUM" val="9"/>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80.xml><?xml version="1.0" encoding="utf-8"?>
<p:tagLst xmlns:a="http://schemas.openxmlformats.org/drawingml/2006/main" xmlns:r="http://schemas.openxmlformats.org/officeDocument/2006/relationships" xmlns:p="http://schemas.openxmlformats.org/presentationml/2006/main">
  <p:tag name="NUM" val="10"/>
</p:tagLst>
</file>

<file path=ppt/tags/tag181.xml><?xml version="1.0" encoding="utf-8"?>
<p:tagLst xmlns:a="http://schemas.openxmlformats.org/drawingml/2006/main" xmlns:r="http://schemas.openxmlformats.org/officeDocument/2006/relationships" xmlns:p="http://schemas.openxmlformats.org/presentationml/2006/main">
  <p:tag name="NUM" val="11"/>
</p:tagLst>
</file>

<file path=ppt/tags/tag182.xml><?xml version="1.0" encoding="utf-8"?>
<p:tagLst xmlns:a="http://schemas.openxmlformats.org/drawingml/2006/main" xmlns:r="http://schemas.openxmlformats.org/officeDocument/2006/relationships" xmlns:p="http://schemas.openxmlformats.org/presentationml/2006/main">
  <p:tag name="NUM" val="12"/>
</p:tagLst>
</file>

<file path=ppt/tags/tag183.xml><?xml version="1.0" encoding="utf-8"?>
<p:tagLst xmlns:a="http://schemas.openxmlformats.org/drawingml/2006/main" xmlns:r="http://schemas.openxmlformats.org/officeDocument/2006/relationships" xmlns:p="http://schemas.openxmlformats.org/presentationml/2006/main">
  <p:tag name="NUM" val="13"/>
</p:tagLst>
</file>

<file path=ppt/tags/tag184.xml><?xml version="1.0" encoding="utf-8"?>
<p:tagLst xmlns:a="http://schemas.openxmlformats.org/drawingml/2006/main" xmlns:r="http://schemas.openxmlformats.org/officeDocument/2006/relationships" xmlns:p="http://schemas.openxmlformats.org/presentationml/2006/main">
  <p:tag name="NUM" val="14"/>
</p:tagLst>
</file>

<file path=ppt/tags/tag185.xml><?xml version="1.0" encoding="utf-8"?>
<p:tagLst xmlns:a="http://schemas.openxmlformats.org/drawingml/2006/main" xmlns:r="http://schemas.openxmlformats.org/officeDocument/2006/relationships" xmlns:p="http://schemas.openxmlformats.org/presentationml/2006/main">
  <p:tag name="NUM" val="1"/>
</p:tagLst>
</file>

<file path=ppt/tags/tag186.xml><?xml version="1.0" encoding="utf-8"?>
<p:tagLst xmlns:a="http://schemas.openxmlformats.org/drawingml/2006/main" xmlns:r="http://schemas.openxmlformats.org/officeDocument/2006/relationships" xmlns:p="http://schemas.openxmlformats.org/presentationml/2006/main">
  <p:tag name="NUM" val="2"/>
</p:tagLst>
</file>

<file path=ppt/tags/tag187.xml><?xml version="1.0" encoding="utf-8"?>
<p:tagLst xmlns:a="http://schemas.openxmlformats.org/drawingml/2006/main" xmlns:r="http://schemas.openxmlformats.org/officeDocument/2006/relationships" xmlns:p="http://schemas.openxmlformats.org/presentationml/2006/main">
  <p:tag name="NUM" val="3"/>
</p:tagLst>
</file>

<file path=ppt/tags/tag188.xml><?xml version="1.0" encoding="utf-8"?>
<p:tagLst xmlns:a="http://schemas.openxmlformats.org/drawingml/2006/main" xmlns:r="http://schemas.openxmlformats.org/officeDocument/2006/relationships" xmlns:p="http://schemas.openxmlformats.org/presentationml/2006/main">
  <p:tag name="NUM" val="4"/>
</p:tagLst>
</file>

<file path=ppt/tags/tag189.xml><?xml version="1.0" encoding="utf-8"?>
<p:tagLst xmlns:a="http://schemas.openxmlformats.org/drawingml/2006/main" xmlns:r="http://schemas.openxmlformats.org/officeDocument/2006/relationships" xmlns:p="http://schemas.openxmlformats.org/presentationml/2006/main">
  <p:tag name="NUM" val="5"/>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190.xml><?xml version="1.0" encoding="utf-8"?>
<p:tagLst xmlns:a="http://schemas.openxmlformats.org/drawingml/2006/main" xmlns:r="http://schemas.openxmlformats.org/officeDocument/2006/relationships" xmlns:p="http://schemas.openxmlformats.org/presentationml/2006/main">
  <p:tag name="NUM" val="1"/>
</p:tagLst>
</file>

<file path=ppt/tags/tag191.xml><?xml version="1.0" encoding="utf-8"?>
<p:tagLst xmlns:a="http://schemas.openxmlformats.org/drawingml/2006/main" xmlns:r="http://schemas.openxmlformats.org/officeDocument/2006/relationships" xmlns:p="http://schemas.openxmlformats.org/presentationml/2006/main">
  <p:tag name="NUM" val="2"/>
</p:tagLst>
</file>

<file path=ppt/tags/tag192.xml><?xml version="1.0" encoding="utf-8"?>
<p:tagLst xmlns:a="http://schemas.openxmlformats.org/drawingml/2006/main" xmlns:r="http://schemas.openxmlformats.org/officeDocument/2006/relationships" xmlns:p="http://schemas.openxmlformats.org/presentationml/2006/main">
  <p:tag name="NUM" val="3"/>
</p:tagLst>
</file>

<file path=ppt/tags/tag193.xml><?xml version="1.0" encoding="utf-8"?>
<p:tagLst xmlns:a="http://schemas.openxmlformats.org/drawingml/2006/main" xmlns:r="http://schemas.openxmlformats.org/officeDocument/2006/relationships" xmlns:p="http://schemas.openxmlformats.org/presentationml/2006/main">
  <p:tag name="NUM" val="1"/>
</p:tagLst>
</file>

<file path=ppt/tags/tag194.xml><?xml version="1.0" encoding="utf-8"?>
<p:tagLst xmlns:a="http://schemas.openxmlformats.org/drawingml/2006/main" xmlns:r="http://schemas.openxmlformats.org/officeDocument/2006/relationships" xmlns:p="http://schemas.openxmlformats.org/presentationml/2006/main">
  <p:tag name="NUM" val="2"/>
</p:tagLst>
</file>

<file path=ppt/tags/tag195.xml><?xml version="1.0" encoding="utf-8"?>
<p:tagLst xmlns:a="http://schemas.openxmlformats.org/drawingml/2006/main" xmlns:r="http://schemas.openxmlformats.org/officeDocument/2006/relationships" xmlns:p="http://schemas.openxmlformats.org/presentationml/2006/main">
  <p:tag name="NUM" val="3"/>
</p:tagLst>
</file>

<file path=ppt/tags/tag196.xml><?xml version="1.0" encoding="utf-8"?>
<p:tagLst xmlns:a="http://schemas.openxmlformats.org/drawingml/2006/main" xmlns:r="http://schemas.openxmlformats.org/officeDocument/2006/relationships" xmlns:p="http://schemas.openxmlformats.org/presentationml/2006/main">
  <p:tag name="NUM" val="1"/>
</p:tagLst>
</file>

<file path=ppt/tags/tag197.xml><?xml version="1.0" encoding="utf-8"?>
<p:tagLst xmlns:a="http://schemas.openxmlformats.org/drawingml/2006/main" xmlns:r="http://schemas.openxmlformats.org/officeDocument/2006/relationships" xmlns:p="http://schemas.openxmlformats.org/presentationml/2006/main">
  <p:tag name="NUM" val="2"/>
</p:tagLst>
</file>

<file path=ppt/tags/tag198.xml><?xml version="1.0" encoding="utf-8"?>
<p:tagLst xmlns:a="http://schemas.openxmlformats.org/drawingml/2006/main" xmlns:r="http://schemas.openxmlformats.org/officeDocument/2006/relationships" xmlns:p="http://schemas.openxmlformats.org/presentationml/2006/main">
  <p:tag name="NUM" val="3"/>
</p:tagLst>
</file>

<file path=ppt/tags/tag199.xml><?xml version="1.0" encoding="utf-8"?>
<p:tagLst xmlns:a="http://schemas.openxmlformats.org/drawingml/2006/main" xmlns:r="http://schemas.openxmlformats.org/officeDocument/2006/relationships" xmlns:p="http://schemas.openxmlformats.org/presentationml/2006/main">
  <p:tag name="NUM" val="4"/>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00.xml><?xml version="1.0" encoding="utf-8"?>
<p:tagLst xmlns:a="http://schemas.openxmlformats.org/drawingml/2006/main" xmlns:r="http://schemas.openxmlformats.org/officeDocument/2006/relationships" xmlns:p="http://schemas.openxmlformats.org/presentationml/2006/main">
  <p:tag name="NUM" val="1"/>
</p:tagLst>
</file>

<file path=ppt/tags/tag201.xml><?xml version="1.0" encoding="utf-8"?>
<p:tagLst xmlns:a="http://schemas.openxmlformats.org/drawingml/2006/main" xmlns:r="http://schemas.openxmlformats.org/officeDocument/2006/relationships" xmlns:p="http://schemas.openxmlformats.org/presentationml/2006/main">
  <p:tag name="NUM" val="2"/>
</p:tagLst>
</file>

<file path=ppt/tags/tag202.xml><?xml version="1.0" encoding="utf-8"?>
<p:tagLst xmlns:a="http://schemas.openxmlformats.org/drawingml/2006/main" xmlns:r="http://schemas.openxmlformats.org/officeDocument/2006/relationships" xmlns:p="http://schemas.openxmlformats.org/presentationml/2006/main">
  <p:tag name="NUM" val="3"/>
</p:tagLst>
</file>

<file path=ppt/tags/tag203.xml><?xml version="1.0" encoding="utf-8"?>
<p:tagLst xmlns:a="http://schemas.openxmlformats.org/drawingml/2006/main" xmlns:r="http://schemas.openxmlformats.org/officeDocument/2006/relationships" xmlns:p="http://schemas.openxmlformats.org/presentationml/2006/main">
  <p:tag name="NUM" val="1"/>
</p:tagLst>
</file>

<file path=ppt/tags/tag204.xml><?xml version="1.0" encoding="utf-8"?>
<p:tagLst xmlns:a="http://schemas.openxmlformats.org/drawingml/2006/main" xmlns:r="http://schemas.openxmlformats.org/officeDocument/2006/relationships" xmlns:p="http://schemas.openxmlformats.org/presentationml/2006/main">
  <p:tag name="NUM" val="2"/>
</p:tagLst>
</file>

<file path=ppt/tags/tag205.xml><?xml version="1.0" encoding="utf-8"?>
<p:tagLst xmlns:a="http://schemas.openxmlformats.org/drawingml/2006/main" xmlns:r="http://schemas.openxmlformats.org/officeDocument/2006/relationships" xmlns:p="http://schemas.openxmlformats.org/presentationml/2006/main">
  <p:tag name="NUM" val="3"/>
</p:tagLst>
</file>

<file path=ppt/tags/tag206.xml><?xml version="1.0" encoding="utf-8"?>
<p:tagLst xmlns:a="http://schemas.openxmlformats.org/drawingml/2006/main" xmlns:r="http://schemas.openxmlformats.org/officeDocument/2006/relationships" xmlns:p="http://schemas.openxmlformats.org/presentationml/2006/main">
  <p:tag name="NUM" val="1"/>
</p:tagLst>
</file>

<file path=ppt/tags/tag207.xml><?xml version="1.0" encoding="utf-8"?>
<p:tagLst xmlns:a="http://schemas.openxmlformats.org/drawingml/2006/main" xmlns:r="http://schemas.openxmlformats.org/officeDocument/2006/relationships" xmlns:p="http://schemas.openxmlformats.org/presentationml/2006/main">
  <p:tag name="NUM" val="2"/>
</p:tagLst>
</file>

<file path=ppt/tags/tag208.xml><?xml version="1.0" encoding="utf-8"?>
<p:tagLst xmlns:a="http://schemas.openxmlformats.org/drawingml/2006/main" xmlns:r="http://schemas.openxmlformats.org/officeDocument/2006/relationships" xmlns:p="http://schemas.openxmlformats.org/presentationml/2006/main">
  <p:tag name="NUM" val="3"/>
</p:tagLst>
</file>

<file path=ppt/tags/tag209.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10.xml><?xml version="1.0" encoding="utf-8"?>
<p:tagLst xmlns:a="http://schemas.openxmlformats.org/drawingml/2006/main" xmlns:r="http://schemas.openxmlformats.org/officeDocument/2006/relationships" xmlns:p="http://schemas.openxmlformats.org/presentationml/2006/main">
  <p:tag name="NUM" val="2"/>
</p:tagLst>
</file>

<file path=ppt/tags/tag211.xml><?xml version="1.0" encoding="utf-8"?>
<p:tagLst xmlns:a="http://schemas.openxmlformats.org/drawingml/2006/main" xmlns:r="http://schemas.openxmlformats.org/officeDocument/2006/relationships" xmlns:p="http://schemas.openxmlformats.org/presentationml/2006/main">
  <p:tag name="NUM" val="3"/>
</p:tagLst>
</file>

<file path=ppt/tags/tag212.xml><?xml version="1.0" encoding="utf-8"?>
<p:tagLst xmlns:a="http://schemas.openxmlformats.org/drawingml/2006/main" xmlns:r="http://schemas.openxmlformats.org/officeDocument/2006/relationships" xmlns:p="http://schemas.openxmlformats.org/presentationml/2006/main">
  <p:tag name="NUM" val="4"/>
</p:tagLst>
</file>

<file path=ppt/tags/tag213.xml><?xml version="1.0" encoding="utf-8"?>
<p:tagLst xmlns:a="http://schemas.openxmlformats.org/drawingml/2006/main" xmlns:r="http://schemas.openxmlformats.org/officeDocument/2006/relationships" xmlns:p="http://schemas.openxmlformats.org/presentationml/2006/main">
  <p:tag name="NUM" val="5"/>
</p:tagLst>
</file>

<file path=ppt/tags/tag214.xml><?xml version="1.0" encoding="utf-8"?>
<p:tagLst xmlns:a="http://schemas.openxmlformats.org/drawingml/2006/main" xmlns:r="http://schemas.openxmlformats.org/officeDocument/2006/relationships" xmlns:p="http://schemas.openxmlformats.org/presentationml/2006/main">
  <p:tag name="NUM" val="6"/>
</p:tagLst>
</file>

<file path=ppt/tags/tag215.xml><?xml version="1.0" encoding="utf-8"?>
<p:tagLst xmlns:a="http://schemas.openxmlformats.org/drawingml/2006/main" xmlns:r="http://schemas.openxmlformats.org/officeDocument/2006/relationships" xmlns:p="http://schemas.openxmlformats.org/presentationml/2006/main">
  <p:tag name="NUM" val="7"/>
</p:tagLst>
</file>

<file path=ppt/tags/tag216.xml><?xml version="1.0" encoding="utf-8"?>
<p:tagLst xmlns:a="http://schemas.openxmlformats.org/drawingml/2006/main" xmlns:r="http://schemas.openxmlformats.org/officeDocument/2006/relationships" xmlns:p="http://schemas.openxmlformats.org/presentationml/2006/main">
  <p:tag name="NUM" val="8"/>
</p:tagLst>
</file>

<file path=ppt/tags/tag217.xml><?xml version="1.0" encoding="utf-8"?>
<p:tagLst xmlns:a="http://schemas.openxmlformats.org/drawingml/2006/main" xmlns:r="http://schemas.openxmlformats.org/officeDocument/2006/relationships" xmlns:p="http://schemas.openxmlformats.org/presentationml/2006/main">
  <p:tag name="NUM" val="9"/>
</p:tagLst>
</file>

<file path=ppt/tags/tag218.xml><?xml version="1.0" encoding="utf-8"?>
<p:tagLst xmlns:a="http://schemas.openxmlformats.org/drawingml/2006/main" xmlns:r="http://schemas.openxmlformats.org/officeDocument/2006/relationships" xmlns:p="http://schemas.openxmlformats.org/presentationml/2006/main">
  <p:tag name="NUM" val="10"/>
</p:tagLst>
</file>

<file path=ppt/tags/tag219.xml><?xml version="1.0" encoding="utf-8"?>
<p:tagLst xmlns:a="http://schemas.openxmlformats.org/drawingml/2006/main" xmlns:r="http://schemas.openxmlformats.org/officeDocument/2006/relationships" xmlns:p="http://schemas.openxmlformats.org/presentationml/2006/main">
  <p:tag name="NUM" val="11"/>
</p:tagLst>
</file>

<file path=ppt/tags/tag22.xml><?xml version="1.0" encoding="utf-8"?>
<p:tagLst xmlns:a="http://schemas.openxmlformats.org/drawingml/2006/main" xmlns:r="http://schemas.openxmlformats.org/officeDocument/2006/relationships" xmlns:p="http://schemas.openxmlformats.org/presentationml/2006/main">
  <p:tag name="NUM" val="3"/>
</p:tagLst>
</file>

<file path=ppt/tags/tag220.xml><?xml version="1.0" encoding="utf-8"?>
<p:tagLst xmlns:a="http://schemas.openxmlformats.org/drawingml/2006/main" xmlns:r="http://schemas.openxmlformats.org/officeDocument/2006/relationships" xmlns:p="http://schemas.openxmlformats.org/presentationml/2006/main">
  <p:tag name="NUM" val="12"/>
</p:tagLst>
</file>

<file path=ppt/tags/tag221.xml><?xml version="1.0" encoding="utf-8"?>
<p:tagLst xmlns:a="http://schemas.openxmlformats.org/drawingml/2006/main" xmlns:r="http://schemas.openxmlformats.org/officeDocument/2006/relationships" xmlns:p="http://schemas.openxmlformats.org/presentationml/2006/main">
  <p:tag name="NUM" val="1"/>
</p:tagLst>
</file>

<file path=ppt/tags/tag222.xml><?xml version="1.0" encoding="utf-8"?>
<p:tagLst xmlns:a="http://schemas.openxmlformats.org/drawingml/2006/main" xmlns:r="http://schemas.openxmlformats.org/officeDocument/2006/relationships" xmlns:p="http://schemas.openxmlformats.org/presentationml/2006/main">
  <p:tag name="NUM" val="2"/>
</p:tagLst>
</file>

<file path=ppt/tags/tag223.xml><?xml version="1.0" encoding="utf-8"?>
<p:tagLst xmlns:a="http://schemas.openxmlformats.org/drawingml/2006/main" xmlns:r="http://schemas.openxmlformats.org/officeDocument/2006/relationships" xmlns:p="http://schemas.openxmlformats.org/presentationml/2006/main">
  <p:tag name="NUM" val="3"/>
</p:tagLst>
</file>

<file path=ppt/tags/tag224.xml><?xml version="1.0" encoding="utf-8"?>
<p:tagLst xmlns:a="http://schemas.openxmlformats.org/drawingml/2006/main" xmlns:r="http://schemas.openxmlformats.org/officeDocument/2006/relationships" xmlns:p="http://schemas.openxmlformats.org/presentationml/2006/main">
  <p:tag name="NUM" val="1"/>
</p:tagLst>
</file>

<file path=ppt/tags/tag225.xml><?xml version="1.0" encoding="utf-8"?>
<p:tagLst xmlns:a="http://schemas.openxmlformats.org/drawingml/2006/main" xmlns:r="http://schemas.openxmlformats.org/officeDocument/2006/relationships" xmlns:p="http://schemas.openxmlformats.org/presentationml/2006/main">
  <p:tag name="NUM" val="2"/>
</p:tagLst>
</file>

<file path=ppt/tags/tag226.xml><?xml version="1.0" encoding="utf-8"?>
<p:tagLst xmlns:a="http://schemas.openxmlformats.org/drawingml/2006/main" xmlns:r="http://schemas.openxmlformats.org/officeDocument/2006/relationships" xmlns:p="http://schemas.openxmlformats.org/presentationml/2006/main">
  <p:tag name="NUM" val="3"/>
</p:tagLst>
</file>

<file path=ppt/tags/tag227.xml><?xml version="1.0" encoding="utf-8"?>
<p:tagLst xmlns:a="http://schemas.openxmlformats.org/drawingml/2006/main" xmlns:r="http://schemas.openxmlformats.org/officeDocument/2006/relationships" xmlns:p="http://schemas.openxmlformats.org/presentationml/2006/main">
  <p:tag name="NUM" val="1"/>
</p:tagLst>
</file>

<file path=ppt/tags/tag228.xml><?xml version="1.0" encoding="utf-8"?>
<p:tagLst xmlns:a="http://schemas.openxmlformats.org/drawingml/2006/main" xmlns:r="http://schemas.openxmlformats.org/officeDocument/2006/relationships" xmlns:p="http://schemas.openxmlformats.org/presentationml/2006/main">
  <p:tag name="NUM" val="2"/>
</p:tagLst>
</file>

<file path=ppt/tags/tag229.xml><?xml version="1.0" encoding="utf-8"?>
<p:tagLst xmlns:a="http://schemas.openxmlformats.org/drawingml/2006/main" xmlns:r="http://schemas.openxmlformats.org/officeDocument/2006/relationships" xmlns:p="http://schemas.openxmlformats.org/presentationml/2006/main">
  <p:tag name="NUM" val="3"/>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30.xml><?xml version="1.0" encoding="utf-8"?>
<p:tagLst xmlns:a="http://schemas.openxmlformats.org/drawingml/2006/main" xmlns:r="http://schemas.openxmlformats.org/officeDocument/2006/relationships" xmlns:p="http://schemas.openxmlformats.org/presentationml/2006/main">
  <p:tag name="NUM" val="4"/>
</p:tagLst>
</file>

<file path=ppt/tags/tag231.xml><?xml version="1.0" encoding="utf-8"?>
<p:tagLst xmlns:a="http://schemas.openxmlformats.org/drawingml/2006/main" xmlns:r="http://schemas.openxmlformats.org/officeDocument/2006/relationships" xmlns:p="http://schemas.openxmlformats.org/presentationml/2006/main">
  <p:tag name="NUM" val="5"/>
</p:tagLst>
</file>

<file path=ppt/tags/tag232.xml><?xml version="1.0" encoding="utf-8"?>
<p:tagLst xmlns:a="http://schemas.openxmlformats.org/drawingml/2006/main" xmlns:r="http://schemas.openxmlformats.org/officeDocument/2006/relationships" xmlns:p="http://schemas.openxmlformats.org/presentationml/2006/main">
  <p:tag name="NUM" val="6"/>
</p:tagLst>
</file>

<file path=ppt/tags/tag233.xml><?xml version="1.0" encoding="utf-8"?>
<p:tagLst xmlns:a="http://schemas.openxmlformats.org/drawingml/2006/main" xmlns:r="http://schemas.openxmlformats.org/officeDocument/2006/relationships" xmlns:p="http://schemas.openxmlformats.org/presentationml/2006/main">
  <p:tag name="NUM" val="7"/>
</p:tagLst>
</file>

<file path=ppt/tags/tag234.xml><?xml version="1.0" encoding="utf-8"?>
<p:tagLst xmlns:a="http://schemas.openxmlformats.org/drawingml/2006/main" xmlns:r="http://schemas.openxmlformats.org/officeDocument/2006/relationships" xmlns:p="http://schemas.openxmlformats.org/presentationml/2006/main">
  <p:tag name="NUM" val="8"/>
</p:tagLst>
</file>

<file path=ppt/tags/tag235.xml><?xml version="1.0" encoding="utf-8"?>
<p:tagLst xmlns:a="http://schemas.openxmlformats.org/drawingml/2006/main" xmlns:r="http://schemas.openxmlformats.org/officeDocument/2006/relationships" xmlns:p="http://schemas.openxmlformats.org/presentationml/2006/main">
  <p:tag name="NUM" val="9"/>
</p:tagLst>
</file>

<file path=ppt/tags/tag236.xml><?xml version="1.0" encoding="utf-8"?>
<p:tagLst xmlns:a="http://schemas.openxmlformats.org/drawingml/2006/main" xmlns:r="http://schemas.openxmlformats.org/officeDocument/2006/relationships" xmlns:p="http://schemas.openxmlformats.org/presentationml/2006/main">
  <p:tag name="NUM" val="1"/>
</p:tagLst>
</file>

<file path=ppt/tags/tag237.xml><?xml version="1.0" encoding="utf-8"?>
<p:tagLst xmlns:a="http://schemas.openxmlformats.org/drawingml/2006/main" xmlns:r="http://schemas.openxmlformats.org/officeDocument/2006/relationships" xmlns:p="http://schemas.openxmlformats.org/presentationml/2006/main">
  <p:tag name="NUM" val="2"/>
</p:tagLst>
</file>

<file path=ppt/tags/tag238.xml><?xml version="1.0" encoding="utf-8"?>
<p:tagLst xmlns:a="http://schemas.openxmlformats.org/drawingml/2006/main" xmlns:r="http://schemas.openxmlformats.org/officeDocument/2006/relationships" xmlns:p="http://schemas.openxmlformats.org/presentationml/2006/main">
  <p:tag name="NUM" val="3"/>
</p:tagLst>
</file>

<file path=ppt/tags/tag239.xml><?xml version="1.0" encoding="utf-8"?>
<p:tagLst xmlns:a="http://schemas.openxmlformats.org/drawingml/2006/main" xmlns:r="http://schemas.openxmlformats.org/officeDocument/2006/relationships" xmlns:p="http://schemas.openxmlformats.org/presentationml/2006/main">
  <p:tag name="NUM" val="4"/>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40.xml><?xml version="1.0" encoding="utf-8"?>
<p:tagLst xmlns:a="http://schemas.openxmlformats.org/drawingml/2006/main" xmlns:r="http://schemas.openxmlformats.org/officeDocument/2006/relationships" xmlns:p="http://schemas.openxmlformats.org/presentationml/2006/main">
  <p:tag name="NUM" val="1"/>
</p:tagLst>
</file>

<file path=ppt/tags/tag241.xml><?xml version="1.0" encoding="utf-8"?>
<p:tagLst xmlns:a="http://schemas.openxmlformats.org/drawingml/2006/main" xmlns:r="http://schemas.openxmlformats.org/officeDocument/2006/relationships" xmlns:p="http://schemas.openxmlformats.org/presentationml/2006/main">
  <p:tag name="NUM" val="2"/>
</p:tagLst>
</file>

<file path=ppt/tags/tag242.xml><?xml version="1.0" encoding="utf-8"?>
<p:tagLst xmlns:a="http://schemas.openxmlformats.org/drawingml/2006/main" xmlns:r="http://schemas.openxmlformats.org/officeDocument/2006/relationships" xmlns:p="http://schemas.openxmlformats.org/presentationml/2006/main">
  <p:tag name="NUM" val="3"/>
</p:tagLst>
</file>

<file path=ppt/tags/tag243.xml><?xml version="1.0" encoding="utf-8"?>
<p:tagLst xmlns:a="http://schemas.openxmlformats.org/drawingml/2006/main" xmlns:r="http://schemas.openxmlformats.org/officeDocument/2006/relationships" xmlns:p="http://schemas.openxmlformats.org/presentationml/2006/main">
  <p:tag name="NUM" val="4"/>
</p:tagLst>
</file>

<file path=ppt/tags/tag244.xml><?xml version="1.0" encoding="utf-8"?>
<p:tagLst xmlns:a="http://schemas.openxmlformats.org/drawingml/2006/main" xmlns:r="http://schemas.openxmlformats.org/officeDocument/2006/relationships" xmlns:p="http://schemas.openxmlformats.org/presentationml/2006/main">
  <p:tag name="NUM" val="1"/>
</p:tagLst>
</file>

<file path=ppt/tags/tag245.xml><?xml version="1.0" encoding="utf-8"?>
<p:tagLst xmlns:a="http://schemas.openxmlformats.org/drawingml/2006/main" xmlns:r="http://schemas.openxmlformats.org/officeDocument/2006/relationships" xmlns:p="http://schemas.openxmlformats.org/presentationml/2006/main">
  <p:tag name="NUM" val="2"/>
</p:tagLst>
</file>

<file path=ppt/tags/tag246.xml><?xml version="1.0" encoding="utf-8"?>
<p:tagLst xmlns:a="http://schemas.openxmlformats.org/drawingml/2006/main" xmlns:r="http://schemas.openxmlformats.org/officeDocument/2006/relationships" xmlns:p="http://schemas.openxmlformats.org/presentationml/2006/main">
  <p:tag name="NUM" val="3"/>
</p:tagLst>
</file>

<file path=ppt/tags/tag247.xml><?xml version="1.0" encoding="utf-8"?>
<p:tagLst xmlns:a="http://schemas.openxmlformats.org/drawingml/2006/main" xmlns:r="http://schemas.openxmlformats.org/officeDocument/2006/relationships" xmlns:p="http://schemas.openxmlformats.org/presentationml/2006/main">
  <p:tag name="NUM" val="4"/>
</p:tagLst>
</file>

<file path=ppt/tags/tag248.xml><?xml version="1.0" encoding="utf-8"?>
<p:tagLst xmlns:a="http://schemas.openxmlformats.org/drawingml/2006/main" xmlns:r="http://schemas.openxmlformats.org/officeDocument/2006/relationships" xmlns:p="http://schemas.openxmlformats.org/presentationml/2006/main">
  <p:tag name="NUM" val="1"/>
</p:tagLst>
</file>

<file path=ppt/tags/tag249.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50.xml><?xml version="1.0" encoding="utf-8"?>
<p:tagLst xmlns:a="http://schemas.openxmlformats.org/drawingml/2006/main" xmlns:r="http://schemas.openxmlformats.org/officeDocument/2006/relationships" xmlns:p="http://schemas.openxmlformats.org/presentationml/2006/main">
  <p:tag name="NUM" val="3"/>
</p:tagLst>
</file>

<file path=ppt/tags/tag251.xml><?xml version="1.0" encoding="utf-8"?>
<p:tagLst xmlns:a="http://schemas.openxmlformats.org/drawingml/2006/main" xmlns:r="http://schemas.openxmlformats.org/officeDocument/2006/relationships" xmlns:p="http://schemas.openxmlformats.org/presentationml/2006/main">
  <p:tag name="NUM" val="4"/>
</p:tagLst>
</file>

<file path=ppt/tags/tag252.xml><?xml version="1.0" encoding="utf-8"?>
<p:tagLst xmlns:a="http://schemas.openxmlformats.org/drawingml/2006/main" xmlns:r="http://schemas.openxmlformats.org/officeDocument/2006/relationships" xmlns:p="http://schemas.openxmlformats.org/presentationml/2006/main">
  <p:tag name="NUM" val="5"/>
</p:tagLst>
</file>

<file path=ppt/tags/tag253.xml><?xml version="1.0" encoding="utf-8"?>
<p:tagLst xmlns:a="http://schemas.openxmlformats.org/drawingml/2006/main" xmlns:r="http://schemas.openxmlformats.org/officeDocument/2006/relationships" xmlns:p="http://schemas.openxmlformats.org/presentationml/2006/main">
  <p:tag name="NUM" val="6"/>
</p:tagLst>
</file>

<file path=ppt/tags/tag254.xml><?xml version="1.0" encoding="utf-8"?>
<p:tagLst xmlns:a="http://schemas.openxmlformats.org/drawingml/2006/main" xmlns:r="http://schemas.openxmlformats.org/officeDocument/2006/relationships" xmlns:p="http://schemas.openxmlformats.org/presentationml/2006/main">
  <p:tag name="NUM" val="1"/>
</p:tagLst>
</file>

<file path=ppt/tags/tag255.xml><?xml version="1.0" encoding="utf-8"?>
<p:tagLst xmlns:a="http://schemas.openxmlformats.org/drawingml/2006/main" xmlns:r="http://schemas.openxmlformats.org/officeDocument/2006/relationships" xmlns:p="http://schemas.openxmlformats.org/presentationml/2006/main">
  <p:tag name="NUM" val="2"/>
</p:tagLst>
</file>

<file path=ppt/tags/tag256.xml><?xml version="1.0" encoding="utf-8"?>
<p:tagLst xmlns:a="http://schemas.openxmlformats.org/drawingml/2006/main" xmlns:r="http://schemas.openxmlformats.org/officeDocument/2006/relationships" xmlns:p="http://schemas.openxmlformats.org/presentationml/2006/main">
  <p:tag name="NUM" val="3"/>
</p:tagLst>
</file>

<file path=ppt/tags/tag257.xml><?xml version="1.0" encoding="utf-8"?>
<p:tagLst xmlns:a="http://schemas.openxmlformats.org/drawingml/2006/main" xmlns:r="http://schemas.openxmlformats.org/officeDocument/2006/relationships" xmlns:p="http://schemas.openxmlformats.org/presentationml/2006/main">
  <p:tag name="NUM" val="1"/>
</p:tagLst>
</file>

<file path=ppt/tags/tag258.xml><?xml version="1.0" encoding="utf-8"?>
<p:tagLst xmlns:a="http://schemas.openxmlformats.org/drawingml/2006/main" xmlns:r="http://schemas.openxmlformats.org/officeDocument/2006/relationships" xmlns:p="http://schemas.openxmlformats.org/presentationml/2006/main">
  <p:tag name="NUM" val="2"/>
</p:tagLst>
</file>

<file path=ppt/tags/tag259.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60.xml><?xml version="1.0" encoding="utf-8"?>
<p:tagLst xmlns:a="http://schemas.openxmlformats.org/drawingml/2006/main" xmlns:r="http://schemas.openxmlformats.org/officeDocument/2006/relationships" xmlns:p="http://schemas.openxmlformats.org/presentationml/2006/main">
  <p:tag name="NUM" val="1"/>
</p:tagLst>
</file>

<file path=ppt/tags/tag261.xml><?xml version="1.0" encoding="utf-8"?>
<p:tagLst xmlns:a="http://schemas.openxmlformats.org/drawingml/2006/main" xmlns:r="http://schemas.openxmlformats.org/officeDocument/2006/relationships" xmlns:p="http://schemas.openxmlformats.org/presentationml/2006/main">
  <p:tag name="NUM" val="2"/>
</p:tagLst>
</file>

<file path=ppt/tags/tag262.xml><?xml version="1.0" encoding="utf-8"?>
<p:tagLst xmlns:a="http://schemas.openxmlformats.org/drawingml/2006/main" xmlns:r="http://schemas.openxmlformats.org/officeDocument/2006/relationships" xmlns:p="http://schemas.openxmlformats.org/presentationml/2006/main">
  <p:tag name="NUM" val="3"/>
</p:tagLst>
</file>

<file path=ppt/tags/tag263.xml><?xml version="1.0" encoding="utf-8"?>
<p:tagLst xmlns:a="http://schemas.openxmlformats.org/drawingml/2006/main" xmlns:r="http://schemas.openxmlformats.org/officeDocument/2006/relationships" xmlns:p="http://schemas.openxmlformats.org/presentationml/2006/main">
  <p:tag name="NUM" val="4"/>
</p:tagLst>
</file>

<file path=ppt/tags/tag264.xml><?xml version="1.0" encoding="utf-8"?>
<p:tagLst xmlns:a="http://schemas.openxmlformats.org/drawingml/2006/main" xmlns:r="http://schemas.openxmlformats.org/officeDocument/2006/relationships" xmlns:p="http://schemas.openxmlformats.org/presentationml/2006/main">
  <p:tag name="NUM" val="5"/>
</p:tagLst>
</file>

<file path=ppt/tags/tag265.xml><?xml version="1.0" encoding="utf-8"?>
<p:tagLst xmlns:a="http://schemas.openxmlformats.org/drawingml/2006/main" xmlns:r="http://schemas.openxmlformats.org/officeDocument/2006/relationships" xmlns:p="http://schemas.openxmlformats.org/presentationml/2006/main">
  <p:tag name="NUM" val="6"/>
</p:tagLst>
</file>

<file path=ppt/tags/tag266.xml><?xml version="1.0" encoding="utf-8"?>
<p:tagLst xmlns:a="http://schemas.openxmlformats.org/drawingml/2006/main" xmlns:r="http://schemas.openxmlformats.org/officeDocument/2006/relationships" xmlns:p="http://schemas.openxmlformats.org/presentationml/2006/main">
  <p:tag name="NUM" val="1"/>
</p:tagLst>
</file>

<file path=ppt/tags/tag267.xml><?xml version="1.0" encoding="utf-8"?>
<p:tagLst xmlns:a="http://schemas.openxmlformats.org/drawingml/2006/main" xmlns:r="http://schemas.openxmlformats.org/officeDocument/2006/relationships" xmlns:p="http://schemas.openxmlformats.org/presentationml/2006/main">
  <p:tag name="NUM" val="2"/>
</p:tagLst>
</file>

<file path=ppt/tags/tag268.xml><?xml version="1.0" encoding="utf-8"?>
<p:tagLst xmlns:a="http://schemas.openxmlformats.org/drawingml/2006/main" xmlns:r="http://schemas.openxmlformats.org/officeDocument/2006/relationships" xmlns:p="http://schemas.openxmlformats.org/presentationml/2006/main">
  <p:tag name="NUM" val="3"/>
</p:tagLst>
</file>

<file path=ppt/tags/tag269.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5"/>
</p:tagLst>
</file>

<file path=ppt/tags/tag270.xml><?xml version="1.0" encoding="utf-8"?>
<p:tagLst xmlns:a="http://schemas.openxmlformats.org/drawingml/2006/main" xmlns:r="http://schemas.openxmlformats.org/officeDocument/2006/relationships" xmlns:p="http://schemas.openxmlformats.org/presentationml/2006/main">
  <p:tag name="NUM" val="2"/>
</p:tagLst>
</file>

<file path=ppt/tags/tag271.xml><?xml version="1.0" encoding="utf-8"?>
<p:tagLst xmlns:a="http://schemas.openxmlformats.org/drawingml/2006/main" xmlns:r="http://schemas.openxmlformats.org/officeDocument/2006/relationships" xmlns:p="http://schemas.openxmlformats.org/presentationml/2006/main">
  <p:tag name="NUM" val="3"/>
</p:tagLst>
</file>

<file path=ppt/tags/tag272.xml><?xml version="1.0" encoding="utf-8"?>
<p:tagLst xmlns:a="http://schemas.openxmlformats.org/drawingml/2006/main" xmlns:r="http://schemas.openxmlformats.org/officeDocument/2006/relationships" xmlns:p="http://schemas.openxmlformats.org/presentationml/2006/main">
  <p:tag name="NUM" val="4"/>
</p:tagLst>
</file>

<file path=ppt/tags/tag273.xml><?xml version="1.0" encoding="utf-8"?>
<p:tagLst xmlns:a="http://schemas.openxmlformats.org/drawingml/2006/main" xmlns:r="http://schemas.openxmlformats.org/officeDocument/2006/relationships" xmlns:p="http://schemas.openxmlformats.org/presentationml/2006/main">
  <p:tag name="NUM" val="1"/>
</p:tagLst>
</file>

<file path=ppt/tags/tag274.xml><?xml version="1.0" encoding="utf-8"?>
<p:tagLst xmlns:a="http://schemas.openxmlformats.org/drawingml/2006/main" xmlns:r="http://schemas.openxmlformats.org/officeDocument/2006/relationships" xmlns:p="http://schemas.openxmlformats.org/presentationml/2006/main">
  <p:tag name="NUM" val="2"/>
</p:tagLst>
</file>

<file path=ppt/tags/tag275.xml><?xml version="1.0" encoding="utf-8"?>
<p:tagLst xmlns:a="http://schemas.openxmlformats.org/drawingml/2006/main" xmlns:r="http://schemas.openxmlformats.org/officeDocument/2006/relationships" xmlns:p="http://schemas.openxmlformats.org/presentationml/2006/main">
  <p:tag name="NUM" val="3"/>
</p:tagLst>
</file>

<file path=ppt/tags/tag276.xml><?xml version="1.0" encoding="utf-8"?>
<p:tagLst xmlns:a="http://schemas.openxmlformats.org/drawingml/2006/main" xmlns:r="http://schemas.openxmlformats.org/officeDocument/2006/relationships" xmlns:p="http://schemas.openxmlformats.org/presentationml/2006/main">
  <p:tag name="NUM" val="4"/>
</p:tagLst>
</file>

<file path=ppt/tags/tag277.xml><?xml version="1.0" encoding="utf-8"?>
<p:tagLst xmlns:a="http://schemas.openxmlformats.org/drawingml/2006/main" xmlns:r="http://schemas.openxmlformats.org/officeDocument/2006/relationships" xmlns:p="http://schemas.openxmlformats.org/presentationml/2006/main">
  <p:tag name="NUM" val="5"/>
</p:tagLst>
</file>

<file path=ppt/tags/tag278.xml><?xml version="1.0" encoding="utf-8"?>
<p:tagLst xmlns:a="http://schemas.openxmlformats.org/drawingml/2006/main" xmlns:r="http://schemas.openxmlformats.org/officeDocument/2006/relationships" xmlns:p="http://schemas.openxmlformats.org/presentationml/2006/main">
  <p:tag name="NUM" val="6"/>
</p:tagLst>
</file>

<file path=ppt/tags/tag279.xml><?xml version="1.0" encoding="utf-8"?>
<p:tagLst xmlns:a="http://schemas.openxmlformats.org/drawingml/2006/main" xmlns:r="http://schemas.openxmlformats.org/officeDocument/2006/relationships" xmlns:p="http://schemas.openxmlformats.org/presentationml/2006/main">
  <p:tag name="NUM" val="7"/>
</p:tagLst>
</file>

<file path=ppt/tags/tag28.xml><?xml version="1.0" encoding="utf-8"?>
<p:tagLst xmlns:a="http://schemas.openxmlformats.org/drawingml/2006/main" xmlns:r="http://schemas.openxmlformats.org/officeDocument/2006/relationships" xmlns:p="http://schemas.openxmlformats.org/presentationml/2006/main">
  <p:tag name="NUM" val="6"/>
</p:tagLst>
</file>

<file path=ppt/tags/tag280.xml><?xml version="1.0" encoding="utf-8"?>
<p:tagLst xmlns:a="http://schemas.openxmlformats.org/drawingml/2006/main" xmlns:r="http://schemas.openxmlformats.org/officeDocument/2006/relationships" xmlns:p="http://schemas.openxmlformats.org/presentationml/2006/main">
  <p:tag name="NUM" val="1"/>
</p:tagLst>
</file>

<file path=ppt/tags/tag281.xml><?xml version="1.0" encoding="utf-8"?>
<p:tagLst xmlns:a="http://schemas.openxmlformats.org/drawingml/2006/main" xmlns:r="http://schemas.openxmlformats.org/officeDocument/2006/relationships" xmlns:p="http://schemas.openxmlformats.org/presentationml/2006/main">
  <p:tag name="NUM" val="2"/>
</p:tagLst>
</file>

<file path=ppt/tags/tag282.xml><?xml version="1.0" encoding="utf-8"?>
<p:tagLst xmlns:a="http://schemas.openxmlformats.org/drawingml/2006/main" xmlns:r="http://schemas.openxmlformats.org/officeDocument/2006/relationships" xmlns:p="http://schemas.openxmlformats.org/presentationml/2006/main">
  <p:tag name="NUM" val="3"/>
</p:tagLst>
</file>

<file path=ppt/tags/tag283.xml><?xml version="1.0" encoding="utf-8"?>
<p:tagLst xmlns:a="http://schemas.openxmlformats.org/drawingml/2006/main" xmlns:r="http://schemas.openxmlformats.org/officeDocument/2006/relationships" xmlns:p="http://schemas.openxmlformats.org/presentationml/2006/main">
  <p:tag name="NUM" val="1"/>
</p:tagLst>
</file>

<file path=ppt/tags/tag284.xml><?xml version="1.0" encoding="utf-8"?>
<p:tagLst xmlns:a="http://schemas.openxmlformats.org/drawingml/2006/main" xmlns:r="http://schemas.openxmlformats.org/officeDocument/2006/relationships" xmlns:p="http://schemas.openxmlformats.org/presentationml/2006/main">
  <p:tag name="NUM" val="2"/>
</p:tagLst>
</file>

<file path=ppt/tags/tag285.xml><?xml version="1.0" encoding="utf-8"?>
<p:tagLst xmlns:a="http://schemas.openxmlformats.org/drawingml/2006/main" xmlns:r="http://schemas.openxmlformats.org/officeDocument/2006/relationships" xmlns:p="http://schemas.openxmlformats.org/presentationml/2006/main">
  <p:tag name="NUM" val="3"/>
</p:tagLst>
</file>

<file path=ppt/tags/tag286.xml><?xml version="1.0" encoding="utf-8"?>
<p:tagLst xmlns:a="http://schemas.openxmlformats.org/drawingml/2006/main" xmlns:r="http://schemas.openxmlformats.org/officeDocument/2006/relationships" xmlns:p="http://schemas.openxmlformats.org/presentationml/2006/main">
  <p:tag name="NUM" val="1"/>
</p:tagLst>
</file>

<file path=ppt/tags/tag287.xml><?xml version="1.0" encoding="utf-8"?>
<p:tagLst xmlns:a="http://schemas.openxmlformats.org/drawingml/2006/main" xmlns:r="http://schemas.openxmlformats.org/officeDocument/2006/relationships" xmlns:p="http://schemas.openxmlformats.org/presentationml/2006/main">
  <p:tag name="NUM" val="2"/>
</p:tagLst>
</file>

<file path=ppt/tags/tag288.xml><?xml version="1.0" encoding="utf-8"?>
<p:tagLst xmlns:a="http://schemas.openxmlformats.org/drawingml/2006/main" xmlns:r="http://schemas.openxmlformats.org/officeDocument/2006/relationships" xmlns:p="http://schemas.openxmlformats.org/presentationml/2006/main">
  <p:tag name="NUM" val="3"/>
</p:tagLst>
</file>

<file path=ppt/tags/tag289.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7"/>
</p:tagLst>
</file>

<file path=ppt/tags/tag290.xml><?xml version="1.0" encoding="utf-8"?>
<p:tagLst xmlns:a="http://schemas.openxmlformats.org/drawingml/2006/main" xmlns:r="http://schemas.openxmlformats.org/officeDocument/2006/relationships" xmlns:p="http://schemas.openxmlformats.org/presentationml/2006/main">
  <p:tag name="NUM" val="1"/>
</p:tagLst>
</file>

<file path=ppt/tags/tag291.xml><?xml version="1.0" encoding="utf-8"?>
<p:tagLst xmlns:a="http://schemas.openxmlformats.org/drawingml/2006/main" xmlns:r="http://schemas.openxmlformats.org/officeDocument/2006/relationships" xmlns:p="http://schemas.openxmlformats.org/presentationml/2006/main">
  <p:tag name="NUM" val="2"/>
</p:tagLst>
</file>

<file path=ppt/tags/tag292.xml><?xml version="1.0" encoding="utf-8"?>
<p:tagLst xmlns:a="http://schemas.openxmlformats.org/drawingml/2006/main" xmlns:r="http://schemas.openxmlformats.org/officeDocument/2006/relationships" xmlns:p="http://schemas.openxmlformats.org/presentationml/2006/main">
  <p:tag name="NUM" val="3"/>
</p:tagLst>
</file>

<file path=ppt/tags/tag293.xml><?xml version="1.0" encoding="utf-8"?>
<p:tagLst xmlns:a="http://schemas.openxmlformats.org/drawingml/2006/main" xmlns:r="http://schemas.openxmlformats.org/officeDocument/2006/relationships" xmlns:p="http://schemas.openxmlformats.org/presentationml/2006/main">
  <p:tag name="NUM" val="1"/>
</p:tagLst>
</file>

<file path=ppt/tags/tag294.xml><?xml version="1.0" encoding="utf-8"?>
<p:tagLst xmlns:a="http://schemas.openxmlformats.org/drawingml/2006/main" xmlns:r="http://schemas.openxmlformats.org/officeDocument/2006/relationships" xmlns:p="http://schemas.openxmlformats.org/presentationml/2006/main">
  <p:tag name="NUM" val="2"/>
</p:tagLst>
</file>

<file path=ppt/tags/tag295.xml><?xml version="1.0" encoding="utf-8"?>
<p:tagLst xmlns:a="http://schemas.openxmlformats.org/drawingml/2006/main" xmlns:r="http://schemas.openxmlformats.org/officeDocument/2006/relationships" xmlns:p="http://schemas.openxmlformats.org/presentationml/2006/main">
  <p:tag name="NUM" val="3"/>
</p:tagLst>
</file>

<file path=ppt/tags/tag296.xml><?xml version="1.0" encoding="utf-8"?>
<p:tagLst xmlns:a="http://schemas.openxmlformats.org/drawingml/2006/main" xmlns:r="http://schemas.openxmlformats.org/officeDocument/2006/relationships" xmlns:p="http://schemas.openxmlformats.org/presentationml/2006/main">
  <p:tag name="NUM" val="4"/>
</p:tagLst>
</file>

<file path=ppt/tags/tag297.xml><?xml version="1.0" encoding="utf-8"?>
<p:tagLst xmlns:a="http://schemas.openxmlformats.org/drawingml/2006/main" xmlns:r="http://schemas.openxmlformats.org/officeDocument/2006/relationships" xmlns:p="http://schemas.openxmlformats.org/presentationml/2006/main">
  <p:tag name="NUM" val="1"/>
</p:tagLst>
</file>

<file path=ppt/tags/tag298.xml><?xml version="1.0" encoding="utf-8"?>
<p:tagLst xmlns:a="http://schemas.openxmlformats.org/drawingml/2006/main" xmlns:r="http://schemas.openxmlformats.org/officeDocument/2006/relationships" xmlns:p="http://schemas.openxmlformats.org/presentationml/2006/main">
  <p:tag name="NUM" val="2"/>
</p:tagLst>
</file>

<file path=ppt/tags/tag299.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8"/>
</p:tagLst>
</file>

<file path=ppt/tags/tag300.xml><?xml version="1.0" encoding="utf-8"?>
<p:tagLst xmlns:a="http://schemas.openxmlformats.org/drawingml/2006/main" xmlns:r="http://schemas.openxmlformats.org/officeDocument/2006/relationships" xmlns:p="http://schemas.openxmlformats.org/presentationml/2006/main">
  <p:tag name="NUM" val="1"/>
</p:tagLst>
</file>

<file path=ppt/tags/tag301.xml><?xml version="1.0" encoding="utf-8"?>
<p:tagLst xmlns:a="http://schemas.openxmlformats.org/drawingml/2006/main" xmlns:r="http://schemas.openxmlformats.org/officeDocument/2006/relationships" xmlns:p="http://schemas.openxmlformats.org/presentationml/2006/main">
  <p:tag name="NUM" val="2"/>
</p:tagLst>
</file>

<file path=ppt/tags/tag302.xml><?xml version="1.0" encoding="utf-8"?>
<p:tagLst xmlns:a="http://schemas.openxmlformats.org/drawingml/2006/main" xmlns:r="http://schemas.openxmlformats.org/officeDocument/2006/relationships" xmlns:p="http://schemas.openxmlformats.org/presentationml/2006/main">
  <p:tag name="NUM" val="3"/>
</p:tagLst>
</file>

<file path=ppt/tags/tag303.xml><?xml version="1.0" encoding="utf-8"?>
<p:tagLst xmlns:a="http://schemas.openxmlformats.org/drawingml/2006/main" xmlns:r="http://schemas.openxmlformats.org/officeDocument/2006/relationships" xmlns:p="http://schemas.openxmlformats.org/presentationml/2006/main">
  <p:tag name="NUM" val="4"/>
</p:tagLst>
</file>

<file path=ppt/tags/tag304.xml><?xml version="1.0" encoding="utf-8"?>
<p:tagLst xmlns:a="http://schemas.openxmlformats.org/drawingml/2006/main" xmlns:r="http://schemas.openxmlformats.org/officeDocument/2006/relationships" xmlns:p="http://schemas.openxmlformats.org/presentationml/2006/main">
  <p:tag name="NUM" val="1"/>
</p:tagLst>
</file>

<file path=ppt/tags/tag305.xml><?xml version="1.0" encoding="utf-8"?>
<p:tagLst xmlns:a="http://schemas.openxmlformats.org/drawingml/2006/main" xmlns:r="http://schemas.openxmlformats.org/officeDocument/2006/relationships" xmlns:p="http://schemas.openxmlformats.org/presentationml/2006/main">
  <p:tag name="NUM" val="2"/>
</p:tagLst>
</file>

<file path=ppt/tags/tag306.xml><?xml version="1.0" encoding="utf-8"?>
<p:tagLst xmlns:a="http://schemas.openxmlformats.org/drawingml/2006/main" xmlns:r="http://schemas.openxmlformats.org/officeDocument/2006/relationships" xmlns:p="http://schemas.openxmlformats.org/presentationml/2006/main">
  <p:tag name="NUM" val="3"/>
</p:tagLst>
</file>

<file path=ppt/tags/tag307.xml><?xml version="1.0" encoding="utf-8"?>
<p:tagLst xmlns:a="http://schemas.openxmlformats.org/drawingml/2006/main" xmlns:r="http://schemas.openxmlformats.org/officeDocument/2006/relationships" xmlns:p="http://schemas.openxmlformats.org/presentationml/2006/main">
  <p:tag name="NUM" val="4"/>
</p:tagLst>
</file>

<file path=ppt/tags/tag308.xml><?xml version="1.0" encoding="utf-8"?>
<p:tagLst xmlns:a="http://schemas.openxmlformats.org/drawingml/2006/main" xmlns:r="http://schemas.openxmlformats.org/officeDocument/2006/relationships" xmlns:p="http://schemas.openxmlformats.org/presentationml/2006/main">
  <p:tag name="NUM" val="5"/>
</p:tagLst>
</file>

<file path=ppt/tags/tag309.xml><?xml version="1.0" encoding="utf-8"?>
<p:tagLst xmlns:a="http://schemas.openxmlformats.org/drawingml/2006/main" xmlns:r="http://schemas.openxmlformats.org/officeDocument/2006/relationships" xmlns:p="http://schemas.openxmlformats.org/presentationml/2006/main">
  <p:tag name="NUM" val="6"/>
</p:tagLst>
</file>

<file path=ppt/tags/tag31.xml><?xml version="1.0" encoding="utf-8"?>
<p:tagLst xmlns:a="http://schemas.openxmlformats.org/drawingml/2006/main" xmlns:r="http://schemas.openxmlformats.org/officeDocument/2006/relationships" xmlns:p="http://schemas.openxmlformats.org/presentationml/2006/main">
  <p:tag name="NUM" val="9"/>
</p:tagLst>
</file>

<file path=ppt/tags/tag310.xml><?xml version="1.0" encoding="utf-8"?>
<p:tagLst xmlns:a="http://schemas.openxmlformats.org/drawingml/2006/main" xmlns:r="http://schemas.openxmlformats.org/officeDocument/2006/relationships" xmlns:p="http://schemas.openxmlformats.org/presentationml/2006/main">
  <p:tag name="NUM" val="7"/>
</p:tagLst>
</file>

<file path=ppt/tags/tag311.xml><?xml version="1.0" encoding="utf-8"?>
<p:tagLst xmlns:a="http://schemas.openxmlformats.org/drawingml/2006/main" xmlns:r="http://schemas.openxmlformats.org/officeDocument/2006/relationships" xmlns:p="http://schemas.openxmlformats.org/presentationml/2006/main">
  <p:tag name="NUM" val="8"/>
</p:tagLst>
</file>

<file path=ppt/tags/tag312.xml><?xml version="1.0" encoding="utf-8"?>
<p:tagLst xmlns:a="http://schemas.openxmlformats.org/drawingml/2006/main" xmlns:r="http://schemas.openxmlformats.org/officeDocument/2006/relationships" xmlns:p="http://schemas.openxmlformats.org/presentationml/2006/main">
  <p:tag name="NUM" val="9"/>
</p:tagLst>
</file>

<file path=ppt/tags/tag313.xml><?xml version="1.0" encoding="utf-8"?>
<p:tagLst xmlns:a="http://schemas.openxmlformats.org/drawingml/2006/main" xmlns:r="http://schemas.openxmlformats.org/officeDocument/2006/relationships" xmlns:p="http://schemas.openxmlformats.org/presentationml/2006/main">
  <p:tag name="NUM" val="1"/>
</p:tagLst>
</file>

<file path=ppt/tags/tag314.xml><?xml version="1.0" encoding="utf-8"?>
<p:tagLst xmlns:a="http://schemas.openxmlformats.org/drawingml/2006/main" xmlns:r="http://schemas.openxmlformats.org/officeDocument/2006/relationships" xmlns:p="http://schemas.openxmlformats.org/presentationml/2006/main">
  <p:tag name="NUM" val="2"/>
</p:tagLst>
</file>

<file path=ppt/tags/tag315.xml><?xml version="1.0" encoding="utf-8"?>
<p:tagLst xmlns:a="http://schemas.openxmlformats.org/drawingml/2006/main" xmlns:r="http://schemas.openxmlformats.org/officeDocument/2006/relationships" xmlns:p="http://schemas.openxmlformats.org/presentationml/2006/main">
  <p:tag name="NUM" val="3"/>
</p:tagLst>
</file>

<file path=ppt/tags/tag316.xml><?xml version="1.0" encoding="utf-8"?>
<p:tagLst xmlns:a="http://schemas.openxmlformats.org/drawingml/2006/main" xmlns:r="http://schemas.openxmlformats.org/officeDocument/2006/relationships" xmlns:p="http://schemas.openxmlformats.org/presentationml/2006/main">
  <p:tag name="NUM" val="4"/>
</p:tagLst>
</file>

<file path=ppt/tags/tag317.xml><?xml version="1.0" encoding="utf-8"?>
<p:tagLst xmlns:a="http://schemas.openxmlformats.org/drawingml/2006/main" xmlns:r="http://schemas.openxmlformats.org/officeDocument/2006/relationships" xmlns:p="http://schemas.openxmlformats.org/presentationml/2006/main">
  <p:tag name="NUM" val="1"/>
</p:tagLst>
</file>

<file path=ppt/tags/tag318.xml><?xml version="1.0" encoding="utf-8"?>
<p:tagLst xmlns:a="http://schemas.openxmlformats.org/drawingml/2006/main" xmlns:r="http://schemas.openxmlformats.org/officeDocument/2006/relationships" xmlns:p="http://schemas.openxmlformats.org/presentationml/2006/main">
  <p:tag name="NUM" val="2"/>
</p:tagLst>
</file>

<file path=ppt/tags/tag319.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20.xml><?xml version="1.0" encoding="utf-8"?>
<p:tagLst xmlns:a="http://schemas.openxmlformats.org/drawingml/2006/main" xmlns:r="http://schemas.openxmlformats.org/officeDocument/2006/relationships" xmlns:p="http://schemas.openxmlformats.org/presentationml/2006/main">
  <p:tag name="NUM" val="4"/>
</p:tagLst>
</file>

<file path=ppt/tags/tag321.xml><?xml version="1.0" encoding="utf-8"?>
<p:tagLst xmlns:a="http://schemas.openxmlformats.org/drawingml/2006/main" xmlns:r="http://schemas.openxmlformats.org/officeDocument/2006/relationships" xmlns:p="http://schemas.openxmlformats.org/presentationml/2006/main">
  <p:tag name="NUM" val="5"/>
</p:tagLst>
</file>

<file path=ppt/tags/tag322.xml><?xml version="1.0" encoding="utf-8"?>
<p:tagLst xmlns:a="http://schemas.openxmlformats.org/drawingml/2006/main" xmlns:r="http://schemas.openxmlformats.org/officeDocument/2006/relationships" xmlns:p="http://schemas.openxmlformats.org/presentationml/2006/main">
  <p:tag name="NUM" val="6"/>
</p:tagLst>
</file>

<file path=ppt/tags/tag323.xml><?xml version="1.0" encoding="utf-8"?>
<p:tagLst xmlns:a="http://schemas.openxmlformats.org/drawingml/2006/main" xmlns:r="http://schemas.openxmlformats.org/officeDocument/2006/relationships" xmlns:p="http://schemas.openxmlformats.org/presentationml/2006/main">
  <p:tag name="NUM" val="7"/>
</p:tagLst>
</file>

<file path=ppt/tags/tag324.xml><?xml version="1.0" encoding="utf-8"?>
<p:tagLst xmlns:a="http://schemas.openxmlformats.org/drawingml/2006/main" xmlns:r="http://schemas.openxmlformats.org/officeDocument/2006/relationships" xmlns:p="http://schemas.openxmlformats.org/presentationml/2006/main">
  <p:tag name="NUM" val="8"/>
</p:tagLst>
</file>

<file path=ppt/tags/tag325.xml><?xml version="1.0" encoding="utf-8"?>
<p:tagLst xmlns:a="http://schemas.openxmlformats.org/drawingml/2006/main" xmlns:r="http://schemas.openxmlformats.org/officeDocument/2006/relationships" xmlns:p="http://schemas.openxmlformats.org/presentationml/2006/main">
  <p:tag name="NUM" val="9"/>
</p:tagLst>
</file>

<file path=ppt/tags/tag326.xml><?xml version="1.0" encoding="utf-8"?>
<p:tagLst xmlns:a="http://schemas.openxmlformats.org/drawingml/2006/main" xmlns:r="http://schemas.openxmlformats.org/officeDocument/2006/relationships" xmlns:p="http://schemas.openxmlformats.org/presentationml/2006/main">
  <p:tag name="NUM" val="10"/>
</p:tagLst>
</file>

<file path=ppt/tags/tag327.xml><?xml version="1.0" encoding="utf-8"?>
<p:tagLst xmlns:a="http://schemas.openxmlformats.org/drawingml/2006/main" xmlns:r="http://schemas.openxmlformats.org/officeDocument/2006/relationships" xmlns:p="http://schemas.openxmlformats.org/presentationml/2006/main">
  <p:tag name="NUM" val="11"/>
</p:tagLst>
</file>

<file path=ppt/tags/tag328.xml><?xml version="1.0" encoding="utf-8"?>
<p:tagLst xmlns:a="http://schemas.openxmlformats.org/drawingml/2006/main" xmlns:r="http://schemas.openxmlformats.org/officeDocument/2006/relationships" xmlns:p="http://schemas.openxmlformats.org/presentationml/2006/main">
  <p:tag name="NUM" val="12"/>
</p:tagLst>
</file>

<file path=ppt/tags/tag329.xml><?xml version="1.0" encoding="utf-8"?>
<p:tagLst xmlns:a="http://schemas.openxmlformats.org/drawingml/2006/main" xmlns:r="http://schemas.openxmlformats.org/officeDocument/2006/relationships" xmlns:p="http://schemas.openxmlformats.org/presentationml/2006/main">
  <p:tag name="NUM" val="13"/>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30.xml><?xml version="1.0" encoding="utf-8"?>
<p:tagLst xmlns:a="http://schemas.openxmlformats.org/drawingml/2006/main" xmlns:r="http://schemas.openxmlformats.org/officeDocument/2006/relationships" xmlns:p="http://schemas.openxmlformats.org/presentationml/2006/main">
  <p:tag name="NUM" val="14"/>
</p:tagLst>
</file>

<file path=ppt/tags/tag331.xml><?xml version="1.0" encoding="utf-8"?>
<p:tagLst xmlns:a="http://schemas.openxmlformats.org/drawingml/2006/main" xmlns:r="http://schemas.openxmlformats.org/officeDocument/2006/relationships" xmlns:p="http://schemas.openxmlformats.org/presentationml/2006/main">
  <p:tag name="NUM" val="15"/>
</p:tagLst>
</file>

<file path=ppt/tags/tag332.xml><?xml version="1.0" encoding="utf-8"?>
<p:tagLst xmlns:a="http://schemas.openxmlformats.org/drawingml/2006/main" xmlns:r="http://schemas.openxmlformats.org/officeDocument/2006/relationships" xmlns:p="http://schemas.openxmlformats.org/presentationml/2006/main">
  <p:tag name="NUM" val="16"/>
</p:tagLst>
</file>

<file path=ppt/tags/tag333.xml><?xml version="1.0" encoding="utf-8"?>
<p:tagLst xmlns:a="http://schemas.openxmlformats.org/drawingml/2006/main" xmlns:r="http://schemas.openxmlformats.org/officeDocument/2006/relationships" xmlns:p="http://schemas.openxmlformats.org/presentationml/2006/main">
  <p:tag name="NUM" val="17"/>
</p:tagLst>
</file>

<file path=ppt/tags/tag334.xml><?xml version="1.0" encoding="utf-8"?>
<p:tagLst xmlns:a="http://schemas.openxmlformats.org/drawingml/2006/main" xmlns:r="http://schemas.openxmlformats.org/officeDocument/2006/relationships" xmlns:p="http://schemas.openxmlformats.org/presentationml/2006/main">
  <p:tag name="NUM" val="18"/>
</p:tagLst>
</file>

<file path=ppt/tags/tag335.xml><?xml version="1.0" encoding="utf-8"?>
<p:tagLst xmlns:a="http://schemas.openxmlformats.org/drawingml/2006/main" xmlns:r="http://schemas.openxmlformats.org/officeDocument/2006/relationships" xmlns:p="http://schemas.openxmlformats.org/presentationml/2006/main">
  <p:tag name="NUM" val="1"/>
</p:tagLst>
</file>

<file path=ppt/tags/tag336.xml><?xml version="1.0" encoding="utf-8"?>
<p:tagLst xmlns:a="http://schemas.openxmlformats.org/drawingml/2006/main" xmlns:r="http://schemas.openxmlformats.org/officeDocument/2006/relationships" xmlns:p="http://schemas.openxmlformats.org/presentationml/2006/main">
  <p:tag name="NUM" val="2"/>
</p:tagLst>
</file>

<file path=ppt/tags/tag337.xml><?xml version="1.0" encoding="utf-8"?>
<p:tagLst xmlns:a="http://schemas.openxmlformats.org/drawingml/2006/main" xmlns:r="http://schemas.openxmlformats.org/officeDocument/2006/relationships" xmlns:p="http://schemas.openxmlformats.org/presentationml/2006/main">
  <p:tag name="NUM" val="1"/>
</p:tagLst>
</file>

<file path=ppt/tags/tag338.xml><?xml version="1.0" encoding="utf-8"?>
<p:tagLst xmlns:a="http://schemas.openxmlformats.org/drawingml/2006/main" xmlns:r="http://schemas.openxmlformats.org/officeDocument/2006/relationships" xmlns:p="http://schemas.openxmlformats.org/presentationml/2006/main">
  <p:tag name="NUM" val="2"/>
</p:tagLst>
</file>

<file path=ppt/tags/tag339.xml><?xml version="1.0" encoding="utf-8"?>
<p:tagLst xmlns:a="http://schemas.openxmlformats.org/drawingml/2006/main" xmlns:r="http://schemas.openxmlformats.org/officeDocument/2006/relationships" xmlns:p="http://schemas.openxmlformats.org/presentationml/2006/main">
  <p:tag name="NUM" val="3"/>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40.xml><?xml version="1.0" encoding="utf-8"?>
<p:tagLst xmlns:a="http://schemas.openxmlformats.org/drawingml/2006/main" xmlns:r="http://schemas.openxmlformats.org/officeDocument/2006/relationships" xmlns:p="http://schemas.openxmlformats.org/presentationml/2006/main">
  <p:tag name="NUM" val="1"/>
</p:tagLst>
</file>

<file path=ppt/tags/tag341.xml><?xml version="1.0" encoding="utf-8"?>
<p:tagLst xmlns:a="http://schemas.openxmlformats.org/drawingml/2006/main" xmlns:r="http://schemas.openxmlformats.org/officeDocument/2006/relationships" xmlns:p="http://schemas.openxmlformats.org/presentationml/2006/main">
  <p:tag name="NUM" val="2"/>
</p:tagLst>
</file>

<file path=ppt/tags/tag342.xml><?xml version="1.0" encoding="utf-8"?>
<p:tagLst xmlns:a="http://schemas.openxmlformats.org/drawingml/2006/main" xmlns:r="http://schemas.openxmlformats.org/officeDocument/2006/relationships" xmlns:p="http://schemas.openxmlformats.org/presentationml/2006/main">
  <p:tag name="NUM" val="3"/>
</p:tagLst>
</file>

<file path=ppt/tags/tag343.xml><?xml version="1.0" encoding="utf-8"?>
<p:tagLst xmlns:a="http://schemas.openxmlformats.org/drawingml/2006/main" xmlns:r="http://schemas.openxmlformats.org/officeDocument/2006/relationships" xmlns:p="http://schemas.openxmlformats.org/presentationml/2006/main">
  <p:tag name="NUM" val="1"/>
</p:tagLst>
</file>

<file path=ppt/tags/tag344.xml><?xml version="1.0" encoding="utf-8"?>
<p:tagLst xmlns:a="http://schemas.openxmlformats.org/drawingml/2006/main" xmlns:r="http://schemas.openxmlformats.org/officeDocument/2006/relationships" xmlns:p="http://schemas.openxmlformats.org/presentationml/2006/main">
  <p:tag name="NUM" val="2"/>
</p:tagLst>
</file>

<file path=ppt/tags/tag345.xml><?xml version="1.0" encoding="utf-8"?>
<p:tagLst xmlns:a="http://schemas.openxmlformats.org/drawingml/2006/main" xmlns:r="http://schemas.openxmlformats.org/officeDocument/2006/relationships" xmlns:p="http://schemas.openxmlformats.org/presentationml/2006/main">
  <p:tag name="NUM" val="3"/>
</p:tagLst>
</file>

<file path=ppt/tags/tag346.xml><?xml version="1.0" encoding="utf-8"?>
<p:tagLst xmlns:a="http://schemas.openxmlformats.org/drawingml/2006/main" xmlns:r="http://schemas.openxmlformats.org/officeDocument/2006/relationships" xmlns:p="http://schemas.openxmlformats.org/presentationml/2006/main">
  <p:tag name="NUM" val="1"/>
</p:tagLst>
</file>

<file path=ppt/tags/tag347.xml><?xml version="1.0" encoding="utf-8"?>
<p:tagLst xmlns:a="http://schemas.openxmlformats.org/drawingml/2006/main" xmlns:r="http://schemas.openxmlformats.org/officeDocument/2006/relationships" xmlns:p="http://schemas.openxmlformats.org/presentationml/2006/main">
  <p:tag name="NUM" val="2"/>
</p:tagLst>
</file>

<file path=ppt/tags/tag348.xml><?xml version="1.0" encoding="utf-8"?>
<p:tagLst xmlns:a="http://schemas.openxmlformats.org/drawingml/2006/main" xmlns:r="http://schemas.openxmlformats.org/officeDocument/2006/relationships" xmlns:p="http://schemas.openxmlformats.org/presentationml/2006/main">
  <p:tag name="NUM" val="3"/>
</p:tagLst>
</file>

<file path=ppt/tags/tag349.xml><?xml version="1.0" encoding="utf-8"?>
<p:tagLst xmlns:a="http://schemas.openxmlformats.org/drawingml/2006/main" xmlns:r="http://schemas.openxmlformats.org/officeDocument/2006/relationships" xmlns:p="http://schemas.openxmlformats.org/presentationml/2006/main">
  <p:tag name="NUM" val="4"/>
</p:tagLst>
</file>

<file path=ppt/tags/tag35.xml><?xml version="1.0" encoding="utf-8"?>
<p:tagLst xmlns:a="http://schemas.openxmlformats.org/drawingml/2006/main" xmlns:r="http://schemas.openxmlformats.org/officeDocument/2006/relationships" xmlns:p="http://schemas.openxmlformats.org/presentationml/2006/main">
  <p:tag name="NUM" val="1"/>
</p:tagLst>
</file>

<file path=ppt/tags/tag350.xml><?xml version="1.0" encoding="utf-8"?>
<p:tagLst xmlns:a="http://schemas.openxmlformats.org/drawingml/2006/main" xmlns:r="http://schemas.openxmlformats.org/officeDocument/2006/relationships" xmlns:p="http://schemas.openxmlformats.org/presentationml/2006/main">
  <p:tag name="NUM" val="1"/>
</p:tagLst>
</file>

<file path=ppt/tags/tag351.xml><?xml version="1.0" encoding="utf-8"?>
<p:tagLst xmlns:a="http://schemas.openxmlformats.org/drawingml/2006/main" xmlns:r="http://schemas.openxmlformats.org/officeDocument/2006/relationships" xmlns:p="http://schemas.openxmlformats.org/presentationml/2006/main">
  <p:tag name="NUM" val="2"/>
</p:tagLst>
</file>

<file path=ppt/tags/tag352.xml><?xml version="1.0" encoding="utf-8"?>
<p:tagLst xmlns:a="http://schemas.openxmlformats.org/drawingml/2006/main" xmlns:r="http://schemas.openxmlformats.org/officeDocument/2006/relationships" xmlns:p="http://schemas.openxmlformats.org/presentationml/2006/main">
  <p:tag name="NUM" val="3"/>
</p:tagLst>
</file>

<file path=ppt/tags/tag353.xml><?xml version="1.0" encoding="utf-8"?>
<p:tagLst xmlns:a="http://schemas.openxmlformats.org/drawingml/2006/main" xmlns:r="http://schemas.openxmlformats.org/officeDocument/2006/relationships" xmlns:p="http://schemas.openxmlformats.org/presentationml/2006/main">
  <p:tag name="NUM" val="4"/>
</p:tagLst>
</file>

<file path=ppt/tags/tag36.xml><?xml version="1.0" encoding="utf-8"?>
<p:tagLst xmlns:a="http://schemas.openxmlformats.org/drawingml/2006/main" xmlns:r="http://schemas.openxmlformats.org/officeDocument/2006/relationships" xmlns:p="http://schemas.openxmlformats.org/presentationml/2006/main">
  <p:tag name="NUM" val="2"/>
</p:tagLst>
</file>

<file path=ppt/tags/tag37.xml><?xml version="1.0" encoding="utf-8"?>
<p:tagLst xmlns:a="http://schemas.openxmlformats.org/drawingml/2006/main" xmlns:r="http://schemas.openxmlformats.org/officeDocument/2006/relationships" xmlns:p="http://schemas.openxmlformats.org/presentationml/2006/main">
  <p:tag name="NUM" val="3"/>
</p:tagLst>
</file>

<file path=ppt/tags/tag38.xml><?xml version="1.0" encoding="utf-8"?>
<p:tagLst xmlns:a="http://schemas.openxmlformats.org/drawingml/2006/main" xmlns:r="http://schemas.openxmlformats.org/officeDocument/2006/relationships" xmlns:p="http://schemas.openxmlformats.org/presentationml/2006/main">
  <p:tag name="NUM" val="4"/>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3"/>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2"/>
</p:tagLst>
</file>

<file path=ppt/tags/tag47.xml><?xml version="1.0" encoding="utf-8"?>
<p:tagLst xmlns:a="http://schemas.openxmlformats.org/drawingml/2006/main" xmlns:r="http://schemas.openxmlformats.org/officeDocument/2006/relationships" xmlns:p="http://schemas.openxmlformats.org/presentationml/2006/main">
  <p:tag name="NUM" val="3"/>
</p:tagLst>
</file>

<file path=ppt/tags/tag48.xml><?xml version="1.0" encoding="utf-8"?>
<p:tagLst xmlns:a="http://schemas.openxmlformats.org/drawingml/2006/main" xmlns:r="http://schemas.openxmlformats.org/officeDocument/2006/relationships" xmlns:p="http://schemas.openxmlformats.org/presentationml/2006/main">
  <p:tag name="NUM" val="4"/>
</p:tagLst>
</file>

<file path=ppt/tags/tag49.xml><?xml version="1.0" encoding="utf-8"?>
<p:tagLst xmlns:a="http://schemas.openxmlformats.org/drawingml/2006/main" xmlns:r="http://schemas.openxmlformats.org/officeDocument/2006/relationships" xmlns:p="http://schemas.openxmlformats.org/presentationml/2006/main">
  <p:tag name="NUM" val="5"/>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6"/>
</p:tagLst>
</file>

<file path=ppt/tags/tag51.xml><?xml version="1.0" encoding="utf-8"?>
<p:tagLst xmlns:a="http://schemas.openxmlformats.org/drawingml/2006/main" xmlns:r="http://schemas.openxmlformats.org/officeDocument/2006/relationships" xmlns:p="http://schemas.openxmlformats.org/presentationml/2006/main">
  <p:tag name="NUM" val="7"/>
</p:tagLst>
</file>

<file path=ppt/tags/tag52.xml><?xml version="1.0" encoding="utf-8"?>
<p:tagLst xmlns:a="http://schemas.openxmlformats.org/drawingml/2006/main" xmlns:r="http://schemas.openxmlformats.org/officeDocument/2006/relationships" xmlns:p="http://schemas.openxmlformats.org/presentationml/2006/main">
  <p:tag name="NUM" val="8"/>
</p:tagLst>
</file>

<file path=ppt/tags/tag53.xml><?xml version="1.0" encoding="utf-8"?>
<p:tagLst xmlns:a="http://schemas.openxmlformats.org/drawingml/2006/main" xmlns:r="http://schemas.openxmlformats.org/officeDocument/2006/relationships" xmlns:p="http://schemas.openxmlformats.org/presentationml/2006/main">
  <p:tag name="NUM" val="9"/>
</p:tagLst>
</file>

<file path=ppt/tags/tag54.xml><?xml version="1.0" encoding="utf-8"?>
<p:tagLst xmlns:a="http://schemas.openxmlformats.org/drawingml/2006/main" xmlns:r="http://schemas.openxmlformats.org/officeDocument/2006/relationships" xmlns:p="http://schemas.openxmlformats.org/presentationml/2006/main">
  <p:tag name="NUM" val="10"/>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2"/>
</p:tagLst>
</file>

<file path=ppt/tags/tag59.xml><?xml version="1.0" encoding="utf-8"?>
<p:tagLst xmlns:a="http://schemas.openxmlformats.org/drawingml/2006/main" xmlns:r="http://schemas.openxmlformats.org/officeDocument/2006/relationships" xmlns:p="http://schemas.openxmlformats.org/presentationml/2006/main">
  <p:tag name="NUM" val="3"/>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4"/>
</p:tagLst>
</file>

<file path=ppt/tags/tag61.xml><?xml version="1.0" encoding="utf-8"?>
<p:tagLst xmlns:a="http://schemas.openxmlformats.org/drawingml/2006/main" xmlns:r="http://schemas.openxmlformats.org/officeDocument/2006/relationships" xmlns:p="http://schemas.openxmlformats.org/presentationml/2006/main">
  <p:tag name="NUM" val="5"/>
</p:tagLst>
</file>

<file path=ppt/tags/tag62.xml><?xml version="1.0" encoding="utf-8"?>
<p:tagLst xmlns:a="http://schemas.openxmlformats.org/drawingml/2006/main" xmlns:r="http://schemas.openxmlformats.org/officeDocument/2006/relationships" xmlns:p="http://schemas.openxmlformats.org/presentationml/2006/main">
  <p:tag name="NUM" val="6"/>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3"/>
</p:tagLst>
</file>

<file path=ppt/tags/tag66.xml><?xml version="1.0" encoding="utf-8"?>
<p:tagLst xmlns:a="http://schemas.openxmlformats.org/drawingml/2006/main" xmlns:r="http://schemas.openxmlformats.org/officeDocument/2006/relationships" xmlns:p="http://schemas.openxmlformats.org/presentationml/2006/main">
  <p:tag name="NUM" val="4"/>
</p:tagLst>
</file>

<file path=ppt/tags/tag67.xml><?xml version="1.0" encoding="utf-8"?>
<p:tagLst xmlns:a="http://schemas.openxmlformats.org/drawingml/2006/main" xmlns:r="http://schemas.openxmlformats.org/officeDocument/2006/relationships" xmlns:p="http://schemas.openxmlformats.org/presentationml/2006/main">
  <p:tag name="NUM" val="5"/>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69.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3"/>
</p:tagLst>
</file>

<file path=ppt/tags/tag70.xml><?xml version="1.0" encoding="utf-8"?>
<p:tagLst xmlns:a="http://schemas.openxmlformats.org/drawingml/2006/main" xmlns:r="http://schemas.openxmlformats.org/officeDocument/2006/relationships" xmlns:p="http://schemas.openxmlformats.org/presentationml/2006/main">
  <p:tag name="NUM" val="3"/>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2"/>
</p:tagLst>
</file>

<file path=ppt/tags/tag76.xml><?xml version="1.0" encoding="utf-8"?>
<p:tagLst xmlns:a="http://schemas.openxmlformats.org/drawingml/2006/main" xmlns:r="http://schemas.openxmlformats.org/officeDocument/2006/relationships" xmlns:p="http://schemas.openxmlformats.org/presentationml/2006/main">
  <p:tag name="NUM" val="3"/>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3"/>
</p:tagLst>
</file>

<file path=ppt/tags/tag88.xml><?xml version="1.0" encoding="utf-8"?>
<p:tagLst xmlns:a="http://schemas.openxmlformats.org/drawingml/2006/main" xmlns:r="http://schemas.openxmlformats.org/officeDocument/2006/relationships" xmlns:p="http://schemas.openxmlformats.org/presentationml/2006/main">
  <p:tag name="NUM" val="4"/>
</p:tagLst>
</file>

<file path=ppt/tags/tag89.xml><?xml version="1.0" encoding="utf-8"?>
<p:tagLst xmlns:a="http://schemas.openxmlformats.org/drawingml/2006/main" xmlns:r="http://schemas.openxmlformats.org/officeDocument/2006/relationships" xmlns:p="http://schemas.openxmlformats.org/presentationml/2006/main">
  <p:tag name="NUM" val="5"/>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NUM" val="3"/>
</p:tagLst>
</file>

<file path=ppt/tags/tag93.xml><?xml version="1.0" encoding="utf-8"?>
<p:tagLst xmlns:a="http://schemas.openxmlformats.org/drawingml/2006/main" xmlns:r="http://schemas.openxmlformats.org/officeDocument/2006/relationships" xmlns:p="http://schemas.openxmlformats.org/presentationml/2006/main">
  <p:tag name="NUM" val="4"/>
</p:tagLst>
</file>

<file path=ppt/tags/tag94.xml><?xml version="1.0" encoding="utf-8"?>
<p:tagLst xmlns:a="http://schemas.openxmlformats.org/drawingml/2006/main" xmlns:r="http://schemas.openxmlformats.org/officeDocument/2006/relationships" xmlns:p="http://schemas.openxmlformats.org/presentationml/2006/main">
  <p:tag name="NUM" val="5"/>
</p:tagLst>
</file>

<file path=ppt/tags/tag95.xml><?xml version="1.0" encoding="utf-8"?>
<p:tagLst xmlns:a="http://schemas.openxmlformats.org/drawingml/2006/main" xmlns:r="http://schemas.openxmlformats.org/officeDocument/2006/relationships" xmlns:p="http://schemas.openxmlformats.org/presentationml/2006/main">
  <p:tag name="NUM" val="6"/>
</p:tagLst>
</file>

<file path=ppt/tags/tag96.xml><?xml version="1.0" encoding="utf-8"?>
<p:tagLst xmlns:a="http://schemas.openxmlformats.org/drawingml/2006/main" xmlns:r="http://schemas.openxmlformats.org/officeDocument/2006/relationships" xmlns:p="http://schemas.openxmlformats.org/presentationml/2006/main">
  <p:tag name="NUM" val="1"/>
</p:tagLst>
</file>

<file path=ppt/tags/tag97.xml><?xml version="1.0" encoding="utf-8"?>
<p:tagLst xmlns:a="http://schemas.openxmlformats.org/drawingml/2006/main" xmlns:r="http://schemas.openxmlformats.org/officeDocument/2006/relationships" xmlns:p="http://schemas.openxmlformats.org/presentationml/2006/main">
  <p:tag name="NUM" val="2"/>
</p:tagLst>
</file>

<file path=ppt/tags/tag98.xml><?xml version="1.0" encoding="utf-8"?>
<p:tagLst xmlns:a="http://schemas.openxmlformats.org/drawingml/2006/main" xmlns:r="http://schemas.openxmlformats.org/officeDocument/2006/relationships" xmlns:p="http://schemas.openxmlformats.org/presentationml/2006/main">
  <p:tag name="NUM" val="3"/>
</p:tagLst>
</file>

<file path=ppt/tags/tag9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7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8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9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0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PowerPoint Deck">
  <a:themeElements>
    <a:clrScheme name="PowerPoint Dec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Deck">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sz="2400" b="0" i="0" u="none" strike="noStrike" cap="none" normalizeH="0" baseline="0" smtClean="0">
            <a:ln>
              <a:noFill/>
            </a:ln>
            <a:solidFill>
              <a:schemeClr val="tx1"/>
            </a:solidFill>
            <a:effectLst/>
            <a:latin typeface="Arial"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sz="2400" b="0" i="0" u="none" strike="noStrike" cap="none" normalizeH="0" baseline="0" smtClean="0">
            <a:ln>
              <a:noFill/>
            </a:ln>
            <a:solidFill>
              <a:schemeClr val="tx1"/>
            </a:solidFill>
            <a:effectLst/>
            <a:latin typeface="Arial" charset="0"/>
            <a:ea typeface="ＭＳ Ｐゴシック" pitchFamily="34" charset="-128"/>
          </a:defRPr>
        </a:defPPr>
      </a:lstStyle>
    </a:lnDef>
  </a:objectDefaults>
  <a:extraClrSchemeLst>
    <a:extraClrScheme>
      <a:clrScheme name="PowerPoint Dec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Dec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Dec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Dec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Dec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Dec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Dec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Dec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Dec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Dec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Dec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Dec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6_Powerpoint Presentation">
  <a:themeElements>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Powerpoi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6838</TotalTime>
  <Words>3249</Words>
  <Application>Microsoft Office PowerPoint</Application>
  <PresentationFormat>Affichage à l'écran (4:3)</PresentationFormat>
  <Paragraphs>660</Paragraphs>
  <Slides>80</Slides>
  <Notes>31</Notes>
  <HiddenSlides>0</HiddenSlides>
  <MMClips>0</MMClips>
  <ScaleCrop>false</ScaleCrop>
  <HeadingPairs>
    <vt:vector size="6" baseType="variant">
      <vt:variant>
        <vt:lpstr>Thème</vt:lpstr>
      </vt:variant>
      <vt:variant>
        <vt:i4>14</vt:i4>
      </vt:variant>
      <vt:variant>
        <vt:lpstr>Serveurs OLE incorporés</vt:lpstr>
      </vt:variant>
      <vt:variant>
        <vt:i4>1</vt:i4>
      </vt:variant>
      <vt:variant>
        <vt:lpstr>Titres des diapositives</vt:lpstr>
      </vt:variant>
      <vt:variant>
        <vt:i4>80</vt:i4>
      </vt:variant>
    </vt:vector>
  </HeadingPairs>
  <TitlesOfParts>
    <vt:vector size="95" baseType="lpstr">
      <vt:lpstr>Powerpoint Presentation</vt:lpstr>
      <vt:lpstr>1_Powerpoint Presentation</vt:lpstr>
      <vt:lpstr>Office Theme</vt:lpstr>
      <vt:lpstr>1_Office Theme</vt:lpstr>
      <vt:lpstr>2_PowerPoint Deck</vt:lpstr>
      <vt:lpstr>3_Powerpoint Presentation</vt:lpstr>
      <vt:lpstr>4_Powerpoint Presentation</vt:lpstr>
      <vt:lpstr>5_Powerpoint Presentation</vt:lpstr>
      <vt:lpstr>6_Powerpoint Presentation</vt:lpstr>
      <vt:lpstr>7_Powerpoint Presentation</vt:lpstr>
      <vt:lpstr>8_Powerpoint Presentation</vt:lpstr>
      <vt:lpstr>9_Powerpoint Presentation</vt:lpstr>
      <vt:lpstr>2_Powerpoint Presentation</vt:lpstr>
      <vt:lpstr>10_Powerpoint Presentation</vt:lpstr>
      <vt:lpstr>Graphique</vt:lpstr>
      <vt:lpstr>ÉTAPE DES contrôles et de la durabilité</vt:lpstr>
      <vt:lpstr>Présentation PowerPoint</vt:lpstr>
      <vt:lpstr>Faire durer l’amélioration</vt:lpstr>
      <vt:lpstr>Naturel de faire la bonne chose</vt:lpstr>
      <vt:lpstr>Le travail standard</vt:lpstr>
      <vt:lpstr>Naturel de faire la bonne chose</vt:lpstr>
      <vt:lpstr>Difficile de faire la mauvaise chose</vt:lpstr>
      <vt:lpstr>Difficile de faire la mauvaise chose</vt:lpstr>
      <vt:lpstr>« Poka-yoke »</vt:lpstr>
      <vt:lpstr>Gratifiant de faire la bonne chose</vt:lpstr>
      <vt:lpstr>Gratifiant de faire la bonne chose</vt:lpstr>
      <vt:lpstr>Gratifiant de faire la bonne chose</vt:lpstr>
      <vt:lpstr>LE TRAVAIL STANDARD </vt:lpstr>
      <vt:lpstr>Le travail standardisé « fixe » les améliorations</vt:lpstr>
      <vt:lpstr>Présentation PowerPoint</vt:lpstr>
      <vt:lpstr>Exemples de travail standard </vt:lpstr>
      <vt:lpstr>Présentation PowerPoint</vt:lpstr>
      <vt:lpstr>La standardisation</vt:lpstr>
      <vt:lpstr>INSTRUCTIONS DE TRAVAIL VISUELLES (ITV)</vt:lpstr>
      <vt:lpstr>Présentation PowerPoint</vt:lpstr>
      <vt:lpstr>Présentation PowerPoint</vt:lpstr>
      <vt:lpstr>Présentation PowerPoint</vt:lpstr>
      <vt:lpstr>Présentation PowerPoint</vt:lpstr>
      <vt:lpstr>Présentation PowerPoint</vt:lpstr>
      <vt:lpstr>Présentation PowerPoint</vt:lpstr>
      <vt:lpstr>Liste de vérification par rapport à ITV</vt:lpstr>
      <vt:lpstr>Pourquoi utiliser des ITV?</vt:lpstr>
      <vt:lpstr>Présentation PowerPoint</vt:lpstr>
      <vt:lpstr>Trois étapes</vt:lpstr>
      <vt:lpstr>LA PRÉVENTION DES ERREURS (poka yoke)</vt:lpstr>
      <vt:lpstr>« Poka-yoke » – Prévention des erreurs</vt:lpstr>
      <vt:lpstr>Présentation PowerPoint</vt:lpstr>
      <vt:lpstr>Présentation PowerPoint</vt:lpstr>
      <vt:lpstr>Présentation PowerPoint</vt:lpstr>
      <vt:lpstr>Des besoins en matière de prévention des erreurs? Des idées?</vt:lpstr>
      <vt:lpstr>CONTRÔLER Ce que nous savons jusqu’ici</vt:lpstr>
      <vt:lpstr>Créer l’amélioration continue</vt:lpstr>
      <vt:lpstr>Gestion visuelle</vt:lpstr>
      <vt:lpstr>Gestion visuelle</vt:lpstr>
      <vt:lpstr>Présentation PowerPoint</vt:lpstr>
      <vt:lpstr>Pourquoi afficher les mesures et les problèmes sur un tableau blanc?</vt:lpstr>
      <vt:lpstr>Réunions de rapport</vt:lpstr>
      <vt:lpstr>Présentation PowerPoint</vt:lpstr>
      <vt:lpstr>La gestion visuelle : 5-S</vt:lpstr>
      <vt:lpstr>Le côté humain de l’approche « Lean » </vt:lpstr>
      <vt:lpstr>Défis typiques de l’instauration de l’approche « Lean »</vt:lpstr>
      <vt:lpstr>Exercice de « changement » rapide</vt:lpstr>
      <vt:lpstr>Soutenez vos « premiers adhérents »</vt:lpstr>
      <vt:lpstr>À qui « appartient » l’idée?</vt:lpstr>
      <vt:lpstr>La bonne équipe</vt:lpstr>
      <vt:lpstr>L’équation des résultats</vt:lpstr>
      <vt:lpstr>Culture</vt:lpstr>
      <vt:lpstr>Qu’est-ce que la culture organisationnelle?</vt:lpstr>
      <vt:lpstr>Présentation PowerPoint</vt:lpstr>
      <vt:lpstr>Pensée traditionnelle et pensée « Lean »</vt:lpstr>
      <vt:lpstr>Exemple du secteur public : Monnaie royale canadienne</vt:lpstr>
      <vt:lpstr>Résultats</vt:lpstr>
      <vt:lpstr>Présentation PowerPoint</vt:lpstr>
      <vt:lpstr>Leçons</vt:lpstr>
      <vt:lpstr>Sécurité d’emploi</vt:lpstr>
      <vt:lpstr>Comment l’amélioration des processus augmente l’engagement des employés?</vt:lpstr>
      <vt:lpstr>ASSURER LA DURABILITÉ DES AMÉLIORATIONS POUR UNE GESTION ALLÉGÉE</vt:lpstr>
      <vt:lpstr>Vue d’ensemble</vt:lpstr>
      <vt:lpstr>La « maison » de la gestion allégée</vt:lpstr>
      <vt:lpstr>Présentation PowerPoint</vt:lpstr>
      <vt:lpstr>Les 13 principes de l’approche Lean (gestion allégée)</vt:lpstr>
      <vt:lpstr>Les 13 principes de l’approche Lean (gestion allégée)</vt:lpstr>
      <vt:lpstr>Le leadership dans le cadre d’une gestion allégée</vt:lpstr>
      <vt:lpstr>Travail habituel du chef</vt:lpstr>
      <vt:lpstr>Hoshin Kanri (Mise en œuvre de la stratégie de gestion allégée)</vt:lpstr>
      <vt:lpstr>Présentation PowerPoint</vt:lpstr>
      <vt:lpstr>Présentation PowerPoint</vt:lpstr>
      <vt:lpstr>Hoshin se fonde sur la philosophie et les outils de gestion allégée</vt:lpstr>
      <vt:lpstr>5. Trajectoire typique d’une transformation  « Lean »</vt:lpstr>
      <vt:lpstr>Présentation PowerPoint</vt:lpstr>
      <vt:lpstr>PROCHAINES ÉTAPES</vt:lpstr>
      <vt:lpstr>Présentation PowerPoint</vt:lpstr>
      <vt:lpstr>Les prochaines étapes</vt:lpstr>
      <vt:lpstr>Service de soutien et d’accompagnement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CONTROL</dc:title>
  <dc:creator>Owner</dc:creator>
  <cp:lastModifiedBy>Claudine Bertrand</cp:lastModifiedBy>
  <cp:revision>78</cp:revision>
  <dcterms:created xsi:type="dcterms:W3CDTF">2014-02-28T14:41:37Z</dcterms:created>
  <dcterms:modified xsi:type="dcterms:W3CDTF">2014-05-15T15:02:23Z</dcterms:modified>
</cp:coreProperties>
</file>